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88" r:id="rId3"/>
    <p:sldId id="289" r:id="rId4"/>
    <p:sldId id="296" r:id="rId5"/>
    <p:sldId id="297" r:id="rId6"/>
    <p:sldId id="301" r:id="rId7"/>
    <p:sldId id="299" r:id="rId8"/>
    <p:sldId id="293" r:id="rId9"/>
  </p:sldIdLst>
  <p:sldSz cx="9144000" cy="6858000" type="screen4x3"/>
  <p:notesSz cx="6858000" cy="9144000"/>
  <p:defaultTextStyle>
    <a:defPPr>
      <a:defRPr lang="ko-KR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맑은 고딕" panose="020B0503020000020004" pitchFamily="50" charset="-127"/>
        <a:ea typeface="굴림" panose="020B0600000101010101" pitchFamily="50" charset="-127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맑은 고딕" panose="020B0503020000020004" pitchFamily="50" charset="-127"/>
        <a:ea typeface="굴림" panose="020B0600000101010101" pitchFamily="50" charset="-127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맑은 고딕" panose="020B0503020000020004" pitchFamily="50" charset="-127"/>
        <a:ea typeface="굴림" panose="020B0600000101010101" pitchFamily="50" charset="-127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맑은 고딕" panose="020B0503020000020004" pitchFamily="50" charset="-127"/>
        <a:ea typeface="굴림" panose="020B0600000101010101" pitchFamily="50" charset="-127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맑은 고딕" panose="020B0503020000020004" pitchFamily="50" charset="-127"/>
        <a:ea typeface="굴림" panose="020B0600000101010101" pitchFamily="50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맑은 고딕" panose="020B0503020000020004" pitchFamily="50" charset="-127"/>
        <a:ea typeface="굴림" panose="020B0600000101010101" pitchFamily="50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맑은 고딕" panose="020B0503020000020004" pitchFamily="50" charset="-127"/>
        <a:ea typeface="굴림" panose="020B0600000101010101" pitchFamily="50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맑은 고딕" panose="020B0503020000020004" pitchFamily="50" charset="-127"/>
        <a:ea typeface="굴림" panose="020B0600000101010101" pitchFamily="50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맑은 고딕" panose="020B0503020000020004" pitchFamily="50" charset="-127"/>
        <a:ea typeface="굴림" panose="020B0600000101010101" pitchFamily="50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F0736BA-48EC-43A7-B34A-62A6A6D45BF6}" v="319" dt="2020-10-28T03:58:38.83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83" autoAdjust="0"/>
    <p:restoredTop sz="73882" autoAdjust="0"/>
  </p:normalViewPr>
  <p:slideViewPr>
    <p:cSldViewPr>
      <p:cViewPr varScale="1">
        <p:scale>
          <a:sx n="83" d="100"/>
          <a:sy n="83" d="100"/>
        </p:scale>
        <p:origin x="2412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임우창" userId="9a62f760-2f6e-4046-a551-4b43bd5261f8" providerId="ADAL" clId="{9F0736BA-48EC-43A7-B34A-62A6A6D45BF6}"/>
    <pc:docChg chg="custSel addSld delSld modSld">
      <pc:chgData name="임우창" userId="9a62f760-2f6e-4046-a551-4b43bd5261f8" providerId="ADAL" clId="{9F0736BA-48EC-43A7-B34A-62A6A6D45BF6}" dt="2020-10-28T04:00:04.492" v="1576" actId="1076"/>
      <pc:docMkLst>
        <pc:docMk/>
      </pc:docMkLst>
      <pc:sldChg chg="addSp delSp modSp mod">
        <pc:chgData name="임우창" userId="9a62f760-2f6e-4046-a551-4b43bd5261f8" providerId="ADAL" clId="{9F0736BA-48EC-43A7-B34A-62A6A6D45BF6}" dt="2020-10-28T03:53:16.592" v="1385" actId="20577"/>
        <pc:sldMkLst>
          <pc:docMk/>
          <pc:sldMk cId="0" sldId="256"/>
        </pc:sldMkLst>
        <pc:spChg chg="mod">
          <ac:chgData name="임우창" userId="9a62f760-2f6e-4046-a551-4b43bd5261f8" providerId="ADAL" clId="{9F0736BA-48EC-43A7-B34A-62A6A6D45BF6}" dt="2020-10-27T04:53:07.853" v="114" actId="6549"/>
          <ac:spMkLst>
            <pc:docMk/>
            <pc:sldMk cId="0" sldId="256"/>
            <ac:spMk id="7" creationId="{00000000-0000-0000-0000-000000000000}"/>
          </ac:spMkLst>
        </pc:spChg>
        <pc:spChg chg="mod">
          <ac:chgData name="임우창" userId="9a62f760-2f6e-4046-a551-4b43bd5261f8" providerId="ADAL" clId="{9F0736BA-48EC-43A7-B34A-62A6A6D45BF6}" dt="2020-10-28T03:53:16.592" v="1385" actId="20577"/>
          <ac:spMkLst>
            <pc:docMk/>
            <pc:sldMk cId="0" sldId="256"/>
            <ac:spMk id="10" creationId="{C226D0E0-8FB4-4F4A-AE60-745C3ED22070}"/>
          </ac:spMkLst>
        </pc:spChg>
        <pc:spChg chg="mod">
          <ac:chgData name="임우창" userId="9a62f760-2f6e-4046-a551-4b43bd5261f8" providerId="ADAL" clId="{9F0736BA-48EC-43A7-B34A-62A6A6D45BF6}" dt="2020-10-27T04:50:25.172" v="0"/>
          <ac:spMkLst>
            <pc:docMk/>
            <pc:sldMk cId="0" sldId="256"/>
            <ac:spMk id="3074" creationId="{00000000-0000-0000-0000-000000000000}"/>
          </ac:spMkLst>
        </pc:spChg>
        <pc:spChg chg="mod">
          <ac:chgData name="임우창" userId="9a62f760-2f6e-4046-a551-4b43bd5261f8" providerId="ADAL" clId="{9F0736BA-48EC-43A7-B34A-62A6A6D45BF6}" dt="2020-10-27T04:53:13.682" v="116" actId="1076"/>
          <ac:spMkLst>
            <pc:docMk/>
            <pc:sldMk cId="0" sldId="256"/>
            <ac:spMk id="3077" creationId="{00000000-0000-0000-0000-000000000000}"/>
          </ac:spMkLst>
        </pc:spChg>
        <pc:picChg chg="add mod">
          <ac:chgData name="임우창" userId="9a62f760-2f6e-4046-a551-4b43bd5261f8" providerId="ADAL" clId="{9F0736BA-48EC-43A7-B34A-62A6A6D45BF6}" dt="2020-10-27T04:53:10.526" v="115" actId="1076"/>
          <ac:picMkLst>
            <pc:docMk/>
            <pc:sldMk cId="0" sldId="256"/>
            <ac:picMk id="2" creationId="{A95C0BE7-CFA9-4709-9913-3CFDE729373F}"/>
          </ac:picMkLst>
        </pc:picChg>
        <pc:picChg chg="del">
          <ac:chgData name="임우창" userId="9a62f760-2f6e-4046-a551-4b43bd5261f8" providerId="ADAL" clId="{9F0736BA-48EC-43A7-B34A-62A6A6D45BF6}" dt="2020-10-27T04:51:02.491" v="1" actId="478"/>
          <ac:picMkLst>
            <pc:docMk/>
            <pc:sldMk cId="0" sldId="256"/>
            <ac:picMk id="3" creationId="{D5F2B7D6-7AA8-4F39-94B2-310DB9AC2469}"/>
          </ac:picMkLst>
        </pc:picChg>
      </pc:sldChg>
      <pc:sldChg chg="addSp delSp modSp mod">
        <pc:chgData name="임우창" userId="9a62f760-2f6e-4046-a551-4b43bd5261f8" providerId="ADAL" clId="{9F0736BA-48EC-43A7-B34A-62A6A6D45BF6}" dt="2020-10-27T04:57:16.158" v="373" actId="1076"/>
        <pc:sldMkLst>
          <pc:docMk/>
          <pc:sldMk cId="0" sldId="288"/>
        </pc:sldMkLst>
        <pc:spChg chg="del">
          <ac:chgData name="임우창" userId="9a62f760-2f6e-4046-a551-4b43bd5261f8" providerId="ADAL" clId="{9F0736BA-48EC-43A7-B34A-62A6A6D45BF6}" dt="2020-10-27T04:56:01.413" v="283" actId="478"/>
          <ac:spMkLst>
            <pc:docMk/>
            <pc:sldMk cId="0" sldId="288"/>
            <ac:spMk id="8" creationId="{1C534E85-A019-40F9-A7F5-B931C1B7E62B}"/>
          </ac:spMkLst>
        </pc:spChg>
        <pc:spChg chg="mod">
          <ac:chgData name="임우창" userId="9a62f760-2f6e-4046-a551-4b43bd5261f8" providerId="ADAL" clId="{9F0736BA-48EC-43A7-B34A-62A6A6D45BF6}" dt="2020-10-27T04:57:09.306" v="369" actId="20577"/>
          <ac:spMkLst>
            <pc:docMk/>
            <pc:sldMk cId="0" sldId="288"/>
            <ac:spMk id="10" creationId="{6CBB45A5-BCC3-4BAB-AC69-511F8AB4D9A0}"/>
          </ac:spMkLst>
        </pc:spChg>
        <pc:spChg chg="mod">
          <ac:chgData name="임우창" userId="9a62f760-2f6e-4046-a551-4b43bd5261f8" providerId="ADAL" clId="{9F0736BA-48EC-43A7-B34A-62A6A6D45BF6}" dt="2020-10-27T04:57:14.760" v="372" actId="1076"/>
          <ac:spMkLst>
            <pc:docMk/>
            <pc:sldMk cId="0" sldId="288"/>
            <ac:spMk id="13" creationId="{9322EE5F-BFD5-42F8-9025-56AFA46D9B4B}"/>
          </ac:spMkLst>
        </pc:spChg>
        <pc:spChg chg="mod">
          <ac:chgData name="임우창" userId="9a62f760-2f6e-4046-a551-4b43bd5261f8" providerId="ADAL" clId="{9F0736BA-48EC-43A7-B34A-62A6A6D45BF6}" dt="2020-10-27T04:53:37.096" v="135"/>
          <ac:spMkLst>
            <pc:docMk/>
            <pc:sldMk cId="0" sldId="288"/>
            <ac:spMk id="4098" creationId="{00000000-0000-0000-0000-000000000000}"/>
          </ac:spMkLst>
        </pc:spChg>
        <pc:spChg chg="del">
          <ac:chgData name="임우창" userId="9a62f760-2f6e-4046-a551-4b43bd5261f8" providerId="ADAL" clId="{9F0736BA-48EC-43A7-B34A-62A6A6D45BF6}" dt="2020-10-27T04:56:01.413" v="283" actId="478"/>
          <ac:spMkLst>
            <pc:docMk/>
            <pc:sldMk cId="0" sldId="288"/>
            <ac:spMk id="4102" creationId="{00000000-0000-0000-0000-000000000000}"/>
          </ac:spMkLst>
        </pc:spChg>
        <pc:grpChg chg="del">
          <ac:chgData name="임우창" userId="9a62f760-2f6e-4046-a551-4b43bd5261f8" providerId="ADAL" clId="{9F0736BA-48EC-43A7-B34A-62A6A6D45BF6}" dt="2020-10-27T04:53:38.151" v="136" actId="478"/>
          <ac:grpSpMkLst>
            <pc:docMk/>
            <pc:sldMk cId="0" sldId="288"/>
            <ac:grpSpMk id="4" creationId="{A2DF86AC-4EA7-4385-83E7-53C862D443AB}"/>
          </ac:grpSpMkLst>
        </pc:grpChg>
        <pc:picChg chg="del">
          <ac:chgData name="임우창" userId="9a62f760-2f6e-4046-a551-4b43bd5261f8" providerId="ADAL" clId="{9F0736BA-48EC-43A7-B34A-62A6A6D45BF6}" dt="2020-10-27T04:53:43.679" v="137" actId="478"/>
          <ac:picMkLst>
            <pc:docMk/>
            <pc:sldMk cId="0" sldId="288"/>
            <ac:picMk id="5" creationId="{0A4BCF6A-E7B5-4789-8E48-48EB3D9F40EB}"/>
          </ac:picMkLst>
        </pc:picChg>
        <pc:picChg chg="del">
          <ac:chgData name="임우창" userId="9a62f760-2f6e-4046-a551-4b43bd5261f8" providerId="ADAL" clId="{9F0736BA-48EC-43A7-B34A-62A6A6D45BF6}" dt="2020-10-27T04:53:43.679" v="137" actId="478"/>
          <ac:picMkLst>
            <pc:docMk/>
            <pc:sldMk cId="0" sldId="288"/>
            <ac:picMk id="6" creationId="{E79F08E3-B42C-4A51-AE52-5F83BB09D9D2}"/>
          </ac:picMkLst>
        </pc:picChg>
        <pc:picChg chg="add mod">
          <ac:chgData name="임우창" userId="9a62f760-2f6e-4046-a551-4b43bd5261f8" providerId="ADAL" clId="{9F0736BA-48EC-43A7-B34A-62A6A6D45BF6}" dt="2020-10-27T04:57:16.158" v="373" actId="1076"/>
          <ac:picMkLst>
            <pc:docMk/>
            <pc:sldMk cId="0" sldId="288"/>
            <ac:picMk id="7" creationId="{4116A48C-2DE5-41A1-A855-0763DC51A748}"/>
          </ac:picMkLst>
        </pc:picChg>
        <pc:picChg chg="add mod">
          <ac:chgData name="임우창" userId="9a62f760-2f6e-4046-a551-4b43bd5261f8" providerId="ADAL" clId="{9F0736BA-48EC-43A7-B34A-62A6A6D45BF6}" dt="2020-10-27T04:57:11.637" v="370" actId="1076"/>
          <ac:picMkLst>
            <pc:docMk/>
            <pc:sldMk cId="0" sldId="288"/>
            <ac:picMk id="9" creationId="{BE0F98E1-D0CB-4350-85BA-790090CCE893}"/>
          </ac:picMkLst>
        </pc:picChg>
        <pc:picChg chg="add mod">
          <ac:chgData name="임우창" userId="9a62f760-2f6e-4046-a551-4b43bd5261f8" providerId="ADAL" clId="{9F0736BA-48EC-43A7-B34A-62A6A6D45BF6}" dt="2020-10-27T04:57:12.860" v="371" actId="1076"/>
          <ac:picMkLst>
            <pc:docMk/>
            <pc:sldMk cId="0" sldId="288"/>
            <ac:picMk id="11" creationId="{F9CDE409-E0B2-46DC-8DAA-0A0B35001433}"/>
          </ac:picMkLst>
        </pc:picChg>
      </pc:sldChg>
      <pc:sldChg chg="addSp delSp modSp mod">
        <pc:chgData name="임우창" userId="9a62f760-2f6e-4046-a551-4b43bd5261f8" providerId="ADAL" clId="{9F0736BA-48EC-43A7-B34A-62A6A6D45BF6}" dt="2020-10-27T23:47:39.086" v="491" actId="1036"/>
        <pc:sldMkLst>
          <pc:docMk/>
          <pc:sldMk cId="0" sldId="289"/>
        </pc:sldMkLst>
        <pc:spChg chg="mod">
          <ac:chgData name="임우창" userId="9a62f760-2f6e-4046-a551-4b43bd5261f8" providerId="ADAL" clId="{9F0736BA-48EC-43A7-B34A-62A6A6D45BF6}" dt="2020-10-27T23:47:39.086" v="491" actId="1036"/>
          <ac:spMkLst>
            <pc:docMk/>
            <pc:sldMk cId="0" sldId="289"/>
            <ac:spMk id="30" creationId="{186E292E-F34F-428B-AD96-5C1052E8DFF6}"/>
          </ac:spMkLst>
        </pc:spChg>
        <pc:spChg chg="mod">
          <ac:chgData name="임우창" userId="9a62f760-2f6e-4046-a551-4b43bd5261f8" providerId="ADAL" clId="{9F0736BA-48EC-43A7-B34A-62A6A6D45BF6}" dt="2020-10-27T23:47:27.467" v="478" actId="1036"/>
          <ac:spMkLst>
            <pc:docMk/>
            <pc:sldMk cId="0" sldId="289"/>
            <ac:spMk id="43" creationId="{EE24DCD0-E1DB-4ACA-A096-DD0C0B84CF42}"/>
          </ac:spMkLst>
        </pc:spChg>
        <pc:spChg chg="mod">
          <ac:chgData name="임우창" userId="9a62f760-2f6e-4046-a551-4b43bd5261f8" providerId="ADAL" clId="{9F0736BA-48EC-43A7-B34A-62A6A6D45BF6}" dt="2020-10-27T23:47:21.685" v="475" actId="1036"/>
          <ac:spMkLst>
            <pc:docMk/>
            <pc:sldMk cId="0" sldId="289"/>
            <ac:spMk id="44" creationId="{B1E15796-345B-408A-9171-7FD98B62DA7C}"/>
          </ac:spMkLst>
        </pc:spChg>
        <pc:spChg chg="mod">
          <ac:chgData name="임우창" userId="9a62f760-2f6e-4046-a551-4b43bd5261f8" providerId="ADAL" clId="{9F0736BA-48EC-43A7-B34A-62A6A6D45BF6}" dt="2020-10-27T23:47:21.685" v="475" actId="1036"/>
          <ac:spMkLst>
            <pc:docMk/>
            <pc:sldMk cId="0" sldId="289"/>
            <ac:spMk id="46" creationId="{2D94772E-3E60-41A2-A2F8-1850273F6197}"/>
          </ac:spMkLst>
        </pc:spChg>
        <pc:spChg chg="mod">
          <ac:chgData name="임우창" userId="9a62f760-2f6e-4046-a551-4b43bd5261f8" providerId="ADAL" clId="{9F0736BA-48EC-43A7-B34A-62A6A6D45BF6}" dt="2020-10-27T23:47:16.021" v="466" actId="1036"/>
          <ac:spMkLst>
            <pc:docMk/>
            <pc:sldMk cId="0" sldId="289"/>
            <ac:spMk id="48" creationId="{96AABA62-6D4D-4DFE-9BF1-68BB7527478E}"/>
          </ac:spMkLst>
        </pc:spChg>
        <pc:spChg chg="mod">
          <ac:chgData name="임우창" userId="9a62f760-2f6e-4046-a551-4b43bd5261f8" providerId="ADAL" clId="{9F0736BA-48EC-43A7-B34A-62A6A6D45BF6}" dt="2020-10-27T23:47:11.788" v="463" actId="1035"/>
          <ac:spMkLst>
            <pc:docMk/>
            <pc:sldMk cId="0" sldId="289"/>
            <ac:spMk id="49" creationId="{600F48B6-CD20-42C2-9CB3-1B144839F0F2}"/>
          </ac:spMkLst>
        </pc:spChg>
        <pc:spChg chg="mod">
          <ac:chgData name="임우창" userId="9a62f760-2f6e-4046-a551-4b43bd5261f8" providerId="ADAL" clId="{9F0736BA-48EC-43A7-B34A-62A6A6D45BF6}" dt="2020-10-27T23:47:16.021" v="466" actId="1036"/>
          <ac:spMkLst>
            <pc:docMk/>
            <pc:sldMk cId="0" sldId="289"/>
            <ac:spMk id="51" creationId="{A1623A49-D259-4144-AB8F-9A81402A41A9}"/>
          </ac:spMkLst>
        </pc:spChg>
        <pc:spChg chg="mod">
          <ac:chgData name="임우창" userId="9a62f760-2f6e-4046-a551-4b43bd5261f8" providerId="ADAL" clId="{9F0736BA-48EC-43A7-B34A-62A6A6D45BF6}" dt="2020-10-27T23:47:11.788" v="463" actId="1035"/>
          <ac:spMkLst>
            <pc:docMk/>
            <pc:sldMk cId="0" sldId="289"/>
            <ac:spMk id="52" creationId="{86E20AFE-6162-438C-A4B7-EEAF4A4002A1}"/>
          </ac:spMkLst>
        </pc:spChg>
        <pc:picChg chg="add mod">
          <ac:chgData name="임우창" userId="9a62f760-2f6e-4046-a551-4b43bd5261f8" providerId="ADAL" clId="{9F0736BA-48EC-43A7-B34A-62A6A6D45BF6}" dt="2020-10-27T04:57:53.242" v="383" actId="1076"/>
          <ac:picMkLst>
            <pc:docMk/>
            <pc:sldMk cId="0" sldId="289"/>
            <ac:picMk id="2" creationId="{700D7D0C-40DC-478E-950C-CBB953D28272}"/>
          </ac:picMkLst>
        </pc:picChg>
        <pc:picChg chg="add mod">
          <ac:chgData name="임우창" userId="9a62f760-2f6e-4046-a551-4b43bd5261f8" providerId="ADAL" clId="{9F0736BA-48EC-43A7-B34A-62A6A6D45BF6}" dt="2020-10-27T04:57:50.187" v="382" actId="1076"/>
          <ac:picMkLst>
            <pc:docMk/>
            <pc:sldMk cId="0" sldId="289"/>
            <ac:picMk id="3" creationId="{2F1EBC27-C84F-4F40-9B48-941558571A7D}"/>
          </ac:picMkLst>
        </pc:picChg>
        <pc:picChg chg="add mod">
          <ac:chgData name="임우창" userId="9a62f760-2f6e-4046-a551-4b43bd5261f8" providerId="ADAL" clId="{9F0736BA-48EC-43A7-B34A-62A6A6D45BF6}" dt="2020-10-27T04:58:56.620" v="450" actId="1076"/>
          <ac:picMkLst>
            <pc:docMk/>
            <pc:sldMk cId="0" sldId="289"/>
            <ac:picMk id="4" creationId="{1017B16C-BDFA-4F99-ADD6-36D5C0EBE65D}"/>
          </ac:picMkLst>
        </pc:picChg>
        <pc:picChg chg="del">
          <ac:chgData name="임우창" userId="9a62f760-2f6e-4046-a551-4b43bd5261f8" providerId="ADAL" clId="{9F0736BA-48EC-43A7-B34A-62A6A6D45BF6}" dt="2020-10-27T04:57:21.975" v="374" actId="478"/>
          <ac:picMkLst>
            <pc:docMk/>
            <pc:sldMk cId="0" sldId="289"/>
            <ac:picMk id="6" creationId="{D3FA56BD-9036-44C0-B159-F73AB274E5A1}"/>
          </ac:picMkLst>
        </pc:picChg>
        <pc:picChg chg="del">
          <ac:chgData name="임우창" userId="9a62f760-2f6e-4046-a551-4b43bd5261f8" providerId="ADAL" clId="{9F0736BA-48EC-43A7-B34A-62A6A6D45BF6}" dt="2020-10-27T04:58:54.272" v="449" actId="478"/>
          <ac:picMkLst>
            <pc:docMk/>
            <pc:sldMk cId="0" sldId="289"/>
            <ac:picMk id="11" creationId="{C16FDD42-83A9-4825-9950-FC472CA27FB1}"/>
          </ac:picMkLst>
        </pc:picChg>
      </pc:sldChg>
      <pc:sldChg chg="addSp delSp modSp mod">
        <pc:chgData name="임우창" userId="9a62f760-2f6e-4046-a551-4b43bd5261f8" providerId="ADAL" clId="{9F0736BA-48EC-43A7-B34A-62A6A6D45BF6}" dt="2020-10-28T03:57:27.016" v="1563" actId="20577"/>
        <pc:sldMkLst>
          <pc:docMk/>
          <pc:sldMk cId="0" sldId="293"/>
        </pc:sldMkLst>
        <pc:spChg chg="mod">
          <ac:chgData name="임우창" userId="9a62f760-2f6e-4046-a551-4b43bd5261f8" providerId="ADAL" clId="{9F0736BA-48EC-43A7-B34A-62A6A6D45BF6}" dt="2020-10-28T03:57:27.016" v="1563" actId="20577"/>
          <ac:spMkLst>
            <pc:docMk/>
            <pc:sldMk cId="0" sldId="293"/>
            <ac:spMk id="12293" creationId="{00000000-0000-0000-0000-000000000000}"/>
          </ac:spMkLst>
        </pc:spChg>
        <pc:picChg chg="del">
          <ac:chgData name="임우창" userId="9a62f760-2f6e-4046-a551-4b43bd5261f8" providerId="ADAL" clId="{9F0736BA-48EC-43A7-B34A-62A6A6D45BF6}" dt="2020-10-28T03:51:43.039" v="1331" actId="478"/>
          <ac:picMkLst>
            <pc:docMk/>
            <pc:sldMk cId="0" sldId="293"/>
            <ac:picMk id="2" creationId="{E13FF4E7-32F7-4848-99B6-DB47A4970095}"/>
          </ac:picMkLst>
        </pc:picChg>
        <pc:picChg chg="del">
          <ac:chgData name="임우창" userId="9a62f760-2f6e-4046-a551-4b43bd5261f8" providerId="ADAL" clId="{9F0736BA-48EC-43A7-B34A-62A6A6D45BF6}" dt="2020-10-28T03:51:43.039" v="1331" actId="478"/>
          <ac:picMkLst>
            <pc:docMk/>
            <pc:sldMk cId="0" sldId="293"/>
            <ac:picMk id="3" creationId="{8829211D-5737-4CB8-B02D-E08DDBB2C95D}"/>
          </ac:picMkLst>
        </pc:picChg>
        <pc:picChg chg="add mod">
          <ac:chgData name="임우창" userId="9a62f760-2f6e-4046-a551-4b43bd5261f8" providerId="ADAL" clId="{9F0736BA-48EC-43A7-B34A-62A6A6D45BF6}" dt="2020-10-28T03:52:59.719" v="1378" actId="1076"/>
          <ac:picMkLst>
            <pc:docMk/>
            <pc:sldMk cId="0" sldId="293"/>
            <ac:picMk id="4" creationId="{F25FA1FE-6E5C-4F80-B8C1-015C5C177DD4}"/>
          </ac:picMkLst>
        </pc:picChg>
        <pc:picChg chg="add mod">
          <ac:chgData name="임우창" userId="9a62f760-2f6e-4046-a551-4b43bd5261f8" providerId="ADAL" clId="{9F0736BA-48EC-43A7-B34A-62A6A6D45BF6}" dt="2020-10-28T03:52:59.719" v="1378" actId="1076"/>
          <ac:picMkLst>
            <pc:docMk/>
            <pc:sldMk cId="0" sldId="293"/>
            <ac:picMk id="5" creationId="{383039B5-73B6-4EA1-BEAA-E431531203C1}"/>
          </ac:picMkLst>
        </pc:picChg>
      </pc:sldChg>
      <pc:sldChg chg="addSp delSp modSp mod">
        <pc:chgData name="임우창" userId="9a62f760-2f6e-4046-a551-4b43bd5261f8" providerId="ADAL" clId="{9F0736BA-48EC-43A7-B34A-62A6A6D45BF6}" dt="2020-10-28T04:00:04.492" v="1576" actId="1076"/>
        <pc:sldMkLst>
          <pc:docMk/>
          <pc:sldMk cId="0" sldId="296"/>
        </pc:sldMkLst>
        <pc:spChg chg="del mod">
          <ac:chgData name="임우창" userId="9a62f760-2f6e-4046-a551-4b43bd5261f8" providerId="ADAL" clId="{9F0736BA-48EC-43A7-B34A-62A6A6D45BF6}" dt="2020-10-28T00:06:25.465" v="566" actId="478"/>
          <ac:spMkLst>
            <pc:docMk/>
            <pc:sldMk cId="0" sldId="296"/>
            <ac:spMk id="11" creationId="{C8A39C98-E276-44B7-AAC0-64FBDFC8F552}"/>
          </ac:spMkLst>
        </pc:spChg>
        <pc:spChg chg="del mod">
          <ac:chgData name="임우창" userId="9a62f760-2f6e-4046-a551-4b43bd5261f8" providerId="ADAL" clId="{9F0736BA-48EC-43A7-B34A-62A6A6D45BF6}" dt="2020-10-28T00:07:02.192" v="572" actId="478"/>
          <ac:spMkLst>
            <pc:docMk/>
            <pc:sldMk cId="0" sldId="296"/>
            <ac:spMk id="13" creationId="{AFFF1184-7E5C-4FB9-96B1-529B6718F186}"/>
          </ac:spMkLst>
        </pc:spChg>
        <pc:spChg chg="del">
          <ac:chgData name="임우창" userId="9a62f760-2f6e-4046-a551-4b43bd5261f8" providerId="ADAL" clId="{9F0736BA-48EC-43A7-B34A-62A6A6D45BF6}" dt="2020-10-28T00:04:06.992" v="510" actId="478"/>
          <ac:spMkLst>
            <pc:docMk/>
            <pc:sldMk cId="0" sldId="296"/>
            <ac:spMk id="15" creationId="{898249CE-C29C-43FF-8B4C-D23FD34A29C0}"/>
          </ac:spMkLst>
        </pc:spChg>
        <pc:spChg chg="mod">
          <ac:chgData name="임우창" userId="9a62f760-2f6e-4046-a551-4b43bd5261f8" providerId="ADAL" clId="{9F0736BA-48EC-43A7-B34A-62A6A6D45BF6}" dt="2020-10-28T03:58:38.830" v="1570" actId="16959"/>
          <ac:spMkLst>
            <pc:docMk/>
            <pc:sldMk cId="0" sldId="296"/>
            <ac:spMk id="7171" creationId="{00000000-0000-0000-0000-000000000000}"/>
          </ac:spMkLst>
        </pc:spChg>
        <pc:spChg chg="mod">
          <ac:chgData name="임우창" userId="9a62f760-2f6e-4046-a551-4b43bd5261f8" providerId="ADAL" clId="{9F0736BA-48EC-43A7-B34A-62A6A6D45BF6}" dt="2020-10-28T03:55:11.801" v="1498" actId="20577"/>
          <ac:spMkLst>
            <pc:docMk/>
            <pc:sldMk cId="0" sldId="296"/>
            <ac:spMk id="7172" creationId="{00000000-0000-0000-0000-000000000000}"/>
          </ac:spMkLst>
        </pc:spChg>
        <pc:picChg chg="add mod">
          <ac:chgData name="임우창" userId="9a62f760-2f6e-4046-a551-4b43bd5261f8" providerId="ADAL" clId="{9F0736BA-48EC-43A7-B34A-62A6A6D45BF6}" dt="2020-10-28T00:16:02.319" v="575" actId="1076"/>
          <ac:picMkLst>
            <pc:docMk/>
            <pc:sldMk cId="0" sldId="296"/>
            <ac:picMk id="2" creationId="{733C632F-AC69-4D6F-A4AC-4E88D9C81667}"/>
          </ac:picMkLst>
        </pc:picChg>
        <pc:picChg chg="add mod">
          <ac:chgData name="임우창" userId="9a62f760-2f6e-4046-a551-4b43bd5261f8" providerId="ADAL" clId="{9F0736BA-48EC-43A7-B34A-62A6A6D45BF6}" dt="2020-10-27T23:56:53.044" v="503" actId="1076"/>
          <ac:picMkLst>
            <pc:docMk/>
            <pc:sldMk cId="0" sldId="296"/>
            <ac:picMk id="3" creationId="{8449714C-CB97-46F9-B59F-11ADC1AB2CF5}"/>
          </ac:picMkLst>
        </pc:picChg>
        <pc:picChg chg="del">
          <ac:chgData name="임우창" userId="9a62f760-2f6e-4046-a551-4b43bd5261f8" providerId="ADAL" clId="{9F0736BA-48EC-43A7-B34A-62A6A6D45BF6}" dt="2020-10-27T23:56:10.348" v="493" actId="478"/>
          <ac:picMkLst>
            <pc:docMk/>
            <pc:sldMk cId="0" sldId="296"/>
            <ac:picMk id="4" creationId="{2D31396E-F30A-4439-9E9D-C76AD2E08F30}"/>
          </ac:picMkLst>
        </pc:picChg>
        <pc:picChg chg="del">
          <ac:chgData name="임우창" userId="9a62f760-2f6e-4046-a551-4b43bd5261f8" providerId="ADAL" clId="{9F0736BA-48EC-43A7-B34A-62A6A6D45BF6}" dt="2020-10-27T23:56:09.543" v="492" actId="478"/>
          <ac:picMkLst>
            <pc:docMk/>
            <pc:sldMk cId="0" sldId="296"/>
            <ac:picMk id="6" creationId="{B743913F-DE40-45CD-B5CB-3BFD7BF853AB}"/>
          </ac:picMkLst>
        </pc:picChg>
        <pc:picChg chg="del">
          <ac:chgData name="임우창" userId="9a62f760-2f6e-4046-a551-4b43bd5261f8" providerId="ADAL" clId="{9F0736BA-48EC-43A7-B34A-62A6A6D45BF6}" dt="2020-10-27T23:56:11.300" v="494" actId="478"/>
          <ac:picMkLst>
            <pc:docMk/>
            <pc:sldMk cId="0" sldId="296"/>
            <ac:picMk id="7" creationId="{0AECCF46-B136-43AA-A29E-F0E5B66884A7}"/>
          </ac:picMkLst>
        </pc:picChg>
        <pc:picChg chg="add del mod">
          <ac:chgData name="임우창" userId="9a62f760-2f6e-4046-a551-4b43bd5261f8" providerId="ADAL" clId="{9F0736BA-48EC-43A7-B34A-62A6A6D45BF6}" dt="2020-10-28T03:59:57.344" v="1571" actId="478"/>
          <ac:picMkLst>
            <pc:docMk/>
            <pc:sldMk cId="0" sldId="296"/>
            <ac:picMk id="8" creationId="{F4E463BC-0EDE-4274-8DE0-A2DD59BC444B}"/>
          </ac:picMkLst>
        </pc:picChg>
        <pc:picChg chg="add mod">
          <ac:chgData name="임우창" userId="9a62f760-2f6e-4046-a551-4b43bd5261f8" providerId="ADAL" clId="{9F0736BA-48EC-43A7-B34A-62A6A6D45BF6}" dt="2020-10-28T00:16:31.647" v="607" actId="1076"/>
          <ac:picMkLst>
            <pc:docMk/>
            <pc:sldMk cId="0" sldId="296"/>
            <ac:picMk id="9" creationId="{C8E56384-72A3-498D-9B24-59706578FAB3}"/>
          </ac:picMkLst>
        </pc:picChg>
        <pc:picChg chg="add mod">
          <ac:chgData name="임우창" userId="9a62f760-2f6e-4046-a551-4b43bd5261f8" providerId="ADAL" clId="{9F0736BA-48EC-43A7-B34A-62A6A6D45BF6}" dt="2020-10-28T04:00:04.492" v="1576" actId="1076"/>
          <ac:picMkLst>
            <pc:docMk/>
            <pc:sldMk cId="0" sldId="296"/>
            <ac:picMk id="17" creationId="{E64FA642-6B16-4D91-A9EC-3E4D0B0E0EEB}"/>
          </ac:picMkLst>
        </pc:picChg>
      </pc:sldChg>
      <pc:sldChg chg="addSp delSp modSp mod">
        <pc:chgData name="임우창" userId="9a62f760-2f6e-4046-a551-4b43bd5261f8" providerId="ADAL" clId="{9F0736BA-48EC-43A7-B34A-62A6A6D45BF6}" dt="2020-10-28T03:55:16.640" v="1510" actId="20577"/>
        <pc:sldMkLst>
          <pc:docMk/>
          <pc:sldMk cId="1449279142" sldId="297"/>
        </pc:sldMkLst>
        <pc:spChg chg="del">
          <ac:chgData name="임우창" userId="9a62f760-2f6e-4046-a551-4b43bd5261f8" providerId="ADAL" clId="{9F0736BA-48EC-43A7-B34A-62A6A6D45BF6}" dt="2020-10-28T00:17:28.209" v="726" actId="478"/>
          <ac:spMkLst>
            <pc:docMk/>
            <pc:sldMk cId="1449279142" sldId="297"/>
            <ac:spMk id="14" creationId="{59CA5290-72BF-4A13-AA5E-EEAB2F4427A6}"/>
          </ac:spMkLst>
        </pc:spChg>
        <pc:spChg chg="mod">
          <ac:chgData name="임우창" userId="9a62f760-2f6e-4046-a551-4b43bd5261f8" providerId="ADAL" clId="{9F0736BA-48EC-43A7-B34A-62A6A6D45BF6}" dt="2020-10-28T03:55:16.640" v="1510" actId="20577"/>
          <ac:spMkLst>
            <pc:docMk/>
            <pc:sldMk cId="1449279142" sldId="297"/>
            <ac:spMk id="20" creationId="{00000000-0000-0000-0000-000000000000}"/>
          </ac:spMkLst>
        </pc:spChg>
        <pc:spChg chg="mod">
          <ac:chgData name="임우창" userId="9a62f760-2f6e-4046-a551-4b43bd5261f8" providerId="ADAL" clId="{9F0736BA-48EC-43A7-B34A-62A6A6D45BF6}" dt="2020-10-28T00:18:06.247" v="735" actId="6549"/>
          <ac:spMkLst>
            <pc:docMk/>
            <pc:sldMk cId="1449279142" sldId="297"/>
            <ac:spMk id="11270" creationId="{00000000-0000-0000-0000-000000000000}"/>
          </ac:spMkLst>
        </pc:spChg>
        <pc:picChg chg="del">
          <ac:chgData name="임우창" userId="9a62f760-2f6e-4046-a551-4b43bd5261f8" providerId="ADAL" clId="{9F0736BA-48EC-43A7-B34A-62A6A6D45BF6}" dt="2020-10-28T00:17:24.604" v="723" actId="478"/>
          <ac:picMkLst>
            <pc:docMk/>
            <pc:sldMk cId="1449279142" sldId="297"/>
            <ac:picMk id="2" creationId="{34CAC6BD-2B05-4D89-A1C2-94EE2F64321A}"/>
          </ac:picMkLst>
        </pc:picChg>
        <pc:picChg chg="del">
          <ac:chgData name="임우창" userId="9a62f760-2f6e-4046-a551-4b43bd5261f8" providerId="ADAL" clId="{9F0736BA-48EC-43A7-B34A-62A6A6D45BF6}" dt="2020-10-28T00:17:27.532" v="725" actId="478"/>
          <ac:picMkLst>
            <pc:docMk/>
            <pc:sldMk cId="1449279142" sldId="297"/>
            <ac:picMk id="3" creationId="{886DA03C-92D4-46ED-A399-A9BD0CD8FBFF}"/>
          </ac:picMkLst>
        </pc:picChg>
        <pc:picChg chg="add mod">
          <ac:chgData name="임우창" userId="9a62f760-2f6e-4046-a551-4b43bd5261f8" providerId="ADAL" clId="{9F0736BA-48EC-43A7-B34A-62A6A6D45BF6}" dt="2020-10-28T00:17:44.739" v="733" actId="1076"/>
          <ac:picMkLst>
            <pc:docMk/>
            <pc:sldMk cId="1449279142" sldId="297"/>
            <ac:picMk id="4" creationId="{FD5DC422-8BFA-4661-8AF9-F644A33C49AC}"/>
          </ac:picMkLst>
        </pc:picChg>
        <pc:picChg chg="add mod">
          <ac:chgData name="임우창" userId="9a62f760-2f6e-4046-a551-4b43bd5261f8" providerId="ADAL" clId="{9F0736BA-48EC-43A7-B34A-62A6A6D45BF6}" dt="2020-10-28T00:58:05.687" v="823" actId="1076"/>
          <ac:picMkLst>
            <pc:docMk/>
            <pc:sldMk cId="1449279142" sldId="297"/>
            <ac:picMk id="5" creationId="{A4DB5F18-DA32-4FB5-A21A-48A556DA58A1}"/>
          </ac:picMkLst>
        </pc:picChg>
        <pc:picChg chg="add mod">
          <ac:chgData name="임우창" userId="9a62f760-2f6e-4046-a551-4b43bd5261f8" providerId="ADAL" clId="{9F0736BA-48EC-43A7-B34A-62A6A6D45BF6}" dt="2020-10-28T00:58:05.687" v="823" actId="1076"/>
          <ac:picMkLst>
            <pc:docMk/>
            <pc:sldMk cId="1449279142" sldId="297"/>
            <ac:picMk id="6" creationId="{18B48DE7-1CD4-41CA-8040-DC654B3D0A08}"/>
          </ac:picMkLst>
        </pc:picChg>
        <pc:picChg chg="del">
          <ac:chgData name="임우창" userId="9a62f760-2f6e-4046-a551-4b43bd5261f8" providerId="ADAL" clId="{9F0736BA-48EC-43A7-B34A-62A6A6D45BF6}" dt="2020-10-28T00:17:29.307" v="727" actId="478"/>
          <ac:picMkLst>
            <pc:docMk/>
            <pc:sldMk cId="1449279142" sldId="297"/>
            <ac:picMk id="13" creationId="{ADE6B759-B5E7-46F6-A95F-229EB49E6CC7}"/>
          </ac:picMkLst>
        </pc:picChg>
      </pc:sldChg>
      <pc:sldChg chg="addSp delSp modSp mod">
        <pc:chgData name="임우창" userId="9a62f760-2f6e-4046-a551-4b43bd5261f8" providerId="ADAL" clId="{9F0736BA-48EC-43A7-B34A-62A6A6D45BF6}" dt="2020-10-28T01:43:05.363" v="1181" actId="5793"/>
        <pc:sldMkLst>
          <pc:docMk/>
          <pc:sldMk cId="1104172415" sldId="299"/>
        </pc:sldMkLst>
        <pc:spChg chg="mod">
          <ac:chgData name="임우창" userId="9a62f760-2f6e-4046-a551-4b43bd5261f8" providerId="ADAL" clId="{9F0736BA-48EC-43A7-B34A-62A6A6D45BF6}" dt="2020-10-28T01:43:05.363" v="1181" actId="5793"/>
          <ac:spMkLst>
            <pc:docMk/>
            <pc:sldMk cId="1104172415" sldId="299"/>
            <ac:spMk id="20" creationId="{00000000-0000-0000-0000-000000000000}"/>
          </ac:spMkLst>
        </pc:spChg>
        <pc:spChg chg="del">
          <ac:chgData name="임우창" userId="9a62f760-2f6e-4046-a551-4b43bd5261f8" providerId="ADAL" clId="{9F0736BA-48EC-43A7-B34A-62A6A6D45BF6}" dt="2020-10-28T01:39:09.694" v="938" actId="478"/>
          <ac:spMkLst>
            <pc:docMk/>
            <pc:sldMk cId="1104172415" sldId="299"/>
            <ac:spMk id="21" creationId="{00000000-0000-0000-0000-000000000000}"/>
          </ac:spMkLst>
        </pc:spChg>
        <pc:spChg chg="mod">
          <ac:chgData name="임우창" userId="9a62f760-2f6e-4046-a551-4b43bd5261f8" providerId="ADAL" clId="{9F0736BA-48EC-43A7-B34A-62A6A6D45BF6}" dt="2020-10-28T01:39:01.329" v="937" actId="255"/>
          <ac:spMkLst>
            <pc:docMk/>
            <pc:sldMk cId="1104172415" sldId="299"/>
            <ac:spMk id="11270" creationId="{00000000-0000-0000-0000-000000000000}"/>
          </ac:spMkLst>
        </pc:spChg>
        <pc:picChg chg="del">
          <ac:chgData name="임우창" userId="9a62f760-2f6e-4046-a551-4b43bd5261f8" providerId="ADAL" clId="{9F0736BA-48EC-43A7-B34A-62A6A6D45BF6}" dt="2020-10-28T01:39:09.694" v="938" actId="478"/>
          <ac:picMkLst>
            <pc:docMk/>
            <pc:sldMk cId="1104172415" sldId="299"/>
            <ac:picMk id="2" creationId="{5F5395B5-2A48-42CC-BBEA-78932EE48276}"/>
          </ac:picMkLst>
        </pc:picChg>
        <pc:picChg chg="del">
          <ac:chgData name="임우창" userId="9a62f760-2f6e-4046-a551-4b43bd5261f8" providerId="ADAL" clId="{9F0736BA-48EC-43A7-B34A-62A6A6D45BF6}" dt="2020-10-28T01:39:09.694" v="938" actId="478"/>
          <ac:picMkLst>
            <pc:docMk/>
            <pc:sldMk cId="1104172415" sldId="299"/>
            <ac:picMk id="3" creationId="{FADE9CDC-872D-451E-A633-B7A13CC310F5}"/>
          </ac:picMkLst>
        </pc:picChg>
        <pc:picChg chg="add mod">
          <ac:chgData name="임우창" userId="9a62f760-2f6e-4046-a551-4b43bd5261f8" providerId="ADAL" clId="{9F0736BA-48EC-43A7-B34A-62A6A6D45BF6}" dt="2020-10-28T01:41:59.939" v="1067" actId="14100"/>
          <ac:picMkLst>
            <pc:docMk/>
            <pc:sldMk cId="1104172415" sldId="299"/>
            <ac:picMk id="4" creationId="{DB4DF9F5-69F8-458B-B343-F5350E93AD15}"/>
          </ac:picMkLst>
        </pc:picChg>
        <pc:picChg chg="add mod">
          <ac:chgData name="임우창" userId="9a62f760-2f6e-4046-a551-4b43bd5261f8" providerId="ADAL" clId="{9F0736BA-48EC-43A7-B34A-62A6A6D45BF6}" dt="2020-10-28T01:42:54.126" v="1174" actId="1076"/>
          <ac:picMkLst>
            <pc:docMk/>
            <pc:sldMk cId="1104172415" sldId="299"/>
            <ac:picMk id="5" creationId="{8DDED8FA-4ACA-4733-BA6E-4B6909BEF335}"/>
          </ac:picMkLst>
        </pc:picChg>
        <pc:picChg chg="del">
          <ac:chgData name="임우창" userId="9a62f760-2f6e-4046-a551-4b43bd5261f8" providerId="ADAL" clId="{9F0736BA-48EC-43A7-B34A-62A6A6D45BF6}" dt="2020-10-28T01:39:09.694" v="938" actId="478"/>
          <ac:picMkLst>
            <pc:docMk/>
            <pc:sldMk cId="1104172415" sldId="299"/>
            <ac:picMk id="6" creationId="{956AA707-46A4-4E56-9B57-16D5AE04D69A}"/>
          </ac:picMkLst>
        </pc:picChg>
        <pc:picChg chg="add mod">
          <ac:chgData name="임우창" userId="9a62f760-2f6e-4046-a551-4b43bd5261f8" providerId="ADAL" clId="{9F0736BA-48EC-43A7-B34A-62A6A6D45BF6}" dt="2020-10-28T01:40:39.676" v="997" actId="1076"/>
          <ac:picMkLst>
            <pc:docMk/>
            <pc:sldMk cId="1104172415" sldId="299"/>
            <ac:picMk id="7" creationId="{3A1A4DDF-B340-41AD-A4FE-D4192CCCEEEC}"/>
          </ac:picMkLst>
        </pc:picChg>
      </pc:sldChg>
      <pc:sldChg chg="addSp delSp modSp mod">
        <pc:chgData name="임우창" userId="9a62f760-2f6e-4046-a551-4b43bd5261f8" providerId="ADAL" clId="{9F0736BA-48EC-43A7-B34A-62A6A6D45BF6}" dt="2020-10-28T01:45:12.639" v="1279" actId="20577"/>
        <pc:sldMkLst>
          <pc:docMk/>
          <pc:sldMk cId="4287845986" sldId="300"/>
        </pc:sldMkLst>
        <pc:spChg chg="del">
          <ac:chgData name="임우창" userId="9a62f760-2f6e-4046-a551-4b43bd5261f8" providerId="ADAL" clId="{9F0736BA-48EC-43A7-B34A-62A6A6D45BF6}" dt="2020-10-28T01:43:16.640" v="1183" actId="478"/>
          <ac:spMkLst>
            <pc:docMk/>
            <pc:sldMk cId="4287845986" sldId="300"/>
            <ac:spMk id="13" creationId="{792154D6-D213-4CEB-BE26-FE1AC14BD2FC}"/>
          </ac:spMkLst>
        </pc:spChg>
        <pc:spChg chg="mod">
          <ac:chgData name="임우창" userId="9a62f760-2f6e-4046-a551-4b43bd5261f8" providerId="ADAL" clId="{9F0736BA-48EC-43A7-B34A-62A6A6D45BF6}" dt="2020-10-28T01:45:12.639" v="1279" actId="20577"/>
          <ac:spMkLst>
            <pc:docMk/>
            <pc:sldMk cId="4287845986" sldId="300"/>
            <ac:spMk id="20" creationId="{00000000-0000-0000-0000-000000000000}"/>
          </ac:spMkLst>
        </pc:spChg>
        <pc:picChg chg="add mod">
          <ac:chgData name="임우창" userId="9a62f760-2f6e-4046-a551-4b43bd5261f8" providerId="ADAL" clId="{9F0736BA-48EC-43A7-B34A-62A6A6D45BF6}" dt="2020-10-28T01:43:59.082" v="1194" actId="1076"/>
          <ac:picMkLst>
            <pc:docMk/>
            <pc:sldMk cId="4287845986" sldId="300"/>
            <ac:picMk id="2" creationId="{061E0243-ADE7-434C-B562-8883052D85F7}"/>
          </ac:picMkLst>
        </pc:picChg>
        <pc:picChg chg="add mod">
          <ac:chgData name="임우창" userId="9a62f760-2f6e-4046-a551-4b43bd5261f8" providerId="ADAL" clId="{9F0736BA-48EC-43A7-B34A-62A6A6D45BF6}" dt="2020-10-28T01:44:39.507" v="1257" actId="1076"/>
          <ac:picMkLst>
            <pc:docMk/>
            <pc:sldMk cId="4287845986" sldId="300"/>
            <ac:picMk id="3" creationId="{FF9A9C1B-A100-4A30-ADCA-4F8D284B4891}"/>
          </ac:picMkLst>
        </pc:picChg>
        <pc:picChg chg="del">
          <ac:chgData name="임우창" userId="9a62f760-2f6e-4046-a551-4b43bd5261f8" providerId="ADAL" clId="{9F0736BA-48EC-43A7-B34A-62A6A6D45BF6}" dt="2020-10-28T01:43:15.730" v="1182" actId="478"/>
          <ac:picMkLst>
            <pc:docMk/>
            <pc:sldMk cId="4287845986" sldId="300"/>
            <ac:picMk id="4" creationId="{D52CD736-CC7B-4216-B012-9649E476E179}"/>
          </ac:picMkLst>
        </pc:picChg>
        <pc:picChg chg="del">
          <ac:chgData name="임우창" userId="9a62f760-2f6e-4046-a551-4b43bd5261f8" providerId="ADAL" clId="{9F0736BA-48EC-43A7-B34A-62A6A6D45BF6}" dt="2020-10-28T01:43:18.521" v="1184" actId="478"/>
          <ac:picMkLst>
            <pc:docMk/>
            <pc:sldMk cId="4287845986" sldId="300"/>
            <ac:picMk id="5" creationId="{33B6C865-D3F2-49FD-97C2-6068C7A77878}"/>
          </ac:picMkLst>
        </pc:picChg>
        <pc:picChg chg="del">
          <ac:chgData name="임우창" userId="9a62f760-2f6e-4046-a551-4b43bd5261f8" providerId="ADAL" clId="{9F0736BA-48EC-43A7-B34A-62A6A6D45BF6}" dt="2020-10-28T01:43:19.049" v="1185" actId="478"/>
          <ac:picMkLst>
            <pc:docMk/>
            <pc:sldMk cId="4287845986" sldId="300"/>
            <ac:picMk id="7" creationId="{B0E88029-C8C4-4EE5-A659-429DF0B0FD60}"/>
          </ac:picMkLst>
        </pc:picChg>
      </pc:sldChg>
      <pc:sldChg chg="new del">
        <pc:chgData name="임우창" userId="9a62f760-2f6e-4046-a551-4b43bd5261f8" providerId="ADAL" clId="{9F0736BA-48EC-43A7-B34A-62A6A6D45BF6}" dt="2020-10-27T04:53:51.839" v="140" actId="2696"/>
        <pc:sldMkLst>
          <pc:docMk/>
          <pc:sldMk cId="2238519815" sldId="301"/>
        </pc:sldMkLst>
      </pc:sldChg>
      <pc:sldChg chg="addSp delSp modSp add mod">
        <pc:chgData name="임우창" userId="9a62f760-2f6e-4046-a551-4b43bd5261f8" providerId="ADAL" clId="{9F0736BA-48EC-43A7-B34A-62A6A6D45BF6}" dt="2020-10-28T01:00:38.016" v="935" actId="20577"/>
        <pc:sldMkLst>
          <pc:docMk/>
          <pc:sldMk cId="3066439532" sldId="301"/>
        </pc:sldMkLst>
        <pc:spChg chg="del">
          <ac:chgData name="임우창" userId="9a62f760-2f6e-4046-a551-4b43bd5261f8" providerId="ADAL" clId="{9F0736BA-48EC-43A7-B34A-62A6A6D45BF6}" dt="2020-10-28T00:58:50.952" v="873" actId="478"/>
          <ac:spMkLst>
            <pc:docMk/>
            <pc:sldMk cId="3066439532" sldId="301"/>
            <ac:spMk id="14" creationId="{59CA5290-72BF-4A13-AA5E-EEAB2F4427A6}"/>
          </ac:spMkLst>
        </pc:spChg>
        <pc:spChg chg="mod">
          <ac:chgData name="임우창" userId="9a62f760-2f6e-4046-a551-4b43bd5261f8" providerId="ADAL" clId="{9F0736BA-48EC-43A7-B34A-62A6A6D45BF6}" dt="2020-10-28T01:00:38.016" v="935" actId="20577"/>
          <ac:spMkLst>
            <pc:docMk/>
            <pc:sldMk cId="3066439532" sldId="301"/>
            <ac:spMk id="20" creationId="{00000000-0000-0000-0000-000000000000}"/>
          </ac:spMkLst>
        </pc:spChg>
        <pc:spChg chg="mod">
          <ac:chgData name="임우창" userId="9a62f760-2f6e-4046-a551-4b43bd5261f8" providerId="ADAL" clId="{9F0736BA-48EC-43A7-B34A-62A6A6D45BF6}" dt="2020-10-28T00:59:11.369" v="875" actId="255"/>
          <ac:spMkLst>
            <pc:docMk/>
            <pc:sldMk cId="3066439532" sldId="301"/>
            <ac:spMk id="11270" creationId="{00000000-0000-0000-0000-000000000000}"/>
          </ac:spMkLst>
        </pc:spChg>
        <pc:picChg chg="del">
          <ac:chgData name="임우창" userId="9a62f760-2f6e-4046-a551-4b43bd5261f8" providerId="ADAL" clId="{9F0736BA-48EC-43A7-B34A-62A6A6D45BF6}" dt="2020-10-28T00:58:47.489" v="870" actId="478"/>
          <ac:picMkLst>
            <pc:docMk/>
            <pc:sldMk cId="3066439532" sldId="301"/>
            <ac:picMk id="2" creationId="{34CAC6BD-2B05-4D89-A1C2-94EE2F64321A}"/>
          </ac:picMkLst>
        </pc:picChg>
        <pc:picChg chg="del">
          <ac:chgData name="임우창" userId="9a62f760-2f6e-4046-a551-4b43bd5261f8" providerId="ADAL" clId="{9F0736BA-48EC-43A7-B34A-62A6A6D45BF6}" dt="2020-10-28T00:58:50.337" v="872" actId="478"/>
          <ac:picMkLst>
            <pc:docMk/>
            <pc:sldMk cId="3066439532" sldId="301"/>
            <ac:picMk id="3" creationId="{886DA03C-92D4-46ED-A399-A9BD0CD8FBFF}"/>
          </ac:picMkLst>
        </pc:picChg>
        <pc:picChg chg="add mod">
          <ac:chgData name="임우창" userId="9a62f760-2f6e-4046-a551-4b43bd5261f8" providerId="ADAL" clId="{9F0736BA-48EC-43A7-B34A-62A6A6D45BF6}" dt="2020-10-28T01:00:13.908" v="896" actId="1076"/>
          <ac:picMkLst>
            <pc:docMk/>
            <pc:sldMk cId="3066439532" sldId="301"/>
            <ac:picMk id="4" creationId="{411D3EDF-CE49-44FA-B5FF-E73F8FE773BB}"/>
          </ac:picMkLst>
        </pc:picChg>
        <pc:picChg chg="del">
          <ac:chgData name="임우창" userId="9a62f760-2f6e-4046-a551-4b43bd5261f8" providerId="ADAL" clId="{9F0736BA-48EC-43A7-B34A-62A6A6D45BF6}" dt="2020-10-28T00:59:16.705" v="876" actId="478"/>
          <ac:picMkLst>
            <pc:docMk/>
            <pc:sldMk cId="3066439532" sldId="301"/>
            <ac:picMk id="13" creationId="{ADE6B759-B5E7-46F6-A95F-229EB49E6CC7}"/>
          </ac:picMkLst>
        </pc:picChg>
      </pc:sldChg>
    </pc:docChg>
  </pc:docChgLst>
  <pc:docChgLst>
    <pc:chgData name="임우창" userId="9a62f760-2f6e-4046-a551-4b43bd5261f8" providerId="ADAL" clId="{B77FDE04-627B-4E91-8271-769EEC3F1004}"/>
    <pc:docChg chg="modSld">
      <pc:chgData name="임우창" userId="9a62f760-2f6e-4046-a551-4b43bd5261f8" providerId="ADAL" clId="{B77FDE04-627B-4E91-8271-769EEC3F1004}" dt="2020-09-21T07:28:37.524" v="1" actId="1076"/>
      <pc:docMkLst>
        <pc:docMk/>
      </pc:docMkLst>
      <pc:sldChg chg="modSp">
        <pc:chgData name="임우창" userId="9a62f760-2f6e-4046-a551-4b43bd5261f8" providerId="ADAL" clId="{B77FDE04-627B-4E91-8271-769EEC3F1004}" dt="2020-09-21T07:28:37.524" v="1" actId="1076"/>
        <pc:sldMkLst>
          <pc:docMk/>
          <pc:sldMk cId="0" sldId="256"/>
        </pc:sldMkLst>
        <pc:spChg chg="mod">
          <ac:chgData name="임우창" userId="9a62f760-2f6e-4046-a551-4b43bd5261f8" providerId="ADAL" clId="{B77FDE04-627B-4E91-8271-769EEC3F1004}" dt="2020-09-21T07:28:37.524" v="1" actId="1076"/>
          <ac:spMkLst>
            <pc:docMk/>
            <pc:sldMk cId="0" sldId="256"/>
            <ac:spMk id="3077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>
            <a:extLst>
              <a:ext uri="{FF2B5EF4-FFF2-40B4-BE49-F238E27FC236}">
                <a16:creationId xmlns:a16="http://schemas.microsoft.com/office/drawing/2014/main" id="{5714B289-F87F-44F2-9EE2-DD527819111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38433D29-5E2A-40C2-8469-A74AD2C5221D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1A89ECDA-A462-4AC3-BF67-6B4A21F50CDA}" type="datetimeFigureOut">
              <a:rPr lang="en-US"/>
              <a:pPr>
                <a:defRPr/>
              </a:pPr>
              <a:t>11/16/2021</a:t>
            </a:fld>
            <a:endParaRPr lang="en-US"/>
          </a:p>
        </p:txBody>
      </p:sp>
      <p:sp>
        <p:nvSpPr>
          <p:cNvPr id="4" name="슬라이드 이미지 개체 틀 3">
            <a:extLst>
              <a:ext uri="{FF2B5EF4-FFF2-40B4-BE49-F238E27FC236}">
                <a16:creationId xmlns:a16="http://schemas.microsoft.com/office/drawing/2014/main" id="{BB1A062F-89E5-46CF-A122-F13860C9236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슬라이드 노트 개체 틀 4">
            <a:extLst>
              <a:ext uri="{FF2B5EF4-FFF2-40B4-BE49-F238E27FC236}">
                <a16:creationId xmlns:a16="http://schemas.microsoft.com/office/drawing/2014/main" id="{FC88A974-41D6-438D-8835-52A79F9311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noProof="0"/>
              <a:t>마스터 텍스트 스타일 편집</a:t>
            </a:r>
          </a:p>
          <a:p>
            <a:pPr lvl="1"/>
            <a:r>
              <a:rPr lang="ko-KR" altLang="en-US" noProof="0"/>
              <a:t>둘째 수준</a:t>
            </a:r>
          </a:p>
          <a:p>
            <a:pPr lvl="2"/>
            <a:r>
              <a:rPr lang="ko-KR" altLang="en-US" noProof="0"/>
              <a:t>셋째 수준</a:t>
            </a:r>
          </a:p>
          <a:p>
            <a:pPr lvl="3"/>
            <a:r>
              <a:rPr lang="ko-KR" altLang="en-US" noProof="0"/>
              <a:t>넷째 수준</a:t>
            </a:r>
          </a:p>
          <a:p>
            <a:pPr lvl="4"/>
            <a:r>
              <a:rPr lang="ko-KR" altLang="en-US" noProof="0"/>
              <a:t>다섯째 수준</a:t>
            </a:r>
            <a:endParaRPr lang="en-US" noProof="0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0356AEB-175B-4988-A803-35F7DF3F96D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E3EFBF7D-97A1-4EDE-8E41-7DFC1180450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A5BC57E2-1991-4ED7-B604-B53F809BC6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21453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5BC57E2-1991-4ED7-B604-B53F809BC62D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5207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5BC57E2-1991-4ED7-B604-B53F809BC62D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7557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5BC57E2-1991-4ED7-B604-B53F809BC62D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2499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5BC57E2-1991-4ED7-B604-B53F809BC62D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2284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5BC57E2-1991-4ED7-B604-B53F809BC62D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5950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47520D6-5D3B-4BA7-8D54-6BC370DFC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401AA1-8A48-480C-86B8-F0F4F18A14EE}" type="datetimeFigureOut">
              <a:rPr lang="ko-KR" altLang="en-US"/>
              <a:pPr>
                <a:defRPr/>
              </a:pPr>
              <a:t>2021-11-16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503536B-F56C-4085-AA69-CDCA5EE52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7F7F12F-2B79-4763-AE3F-BF76DC4DA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C939F5-AFB7-4AB5-B2DB-7BE6473A7736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262092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47520D6-5D3B-4BA7-8D54-6BC370DFC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F49C9E-14B4-4469-8B16-3EBB4393687A}" type="datetimeFigureOut">
              <a:rPr lang="ko-KR" altLang="en-US"/>
              <a:pPr>
                <a:defRPr/>
              </a:pPr>
              <a:t>2021-11-16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503536B-F56C-4085-AA69-CDCA5EE52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7F7F12F-2B79-4763-AE3F-BF76DC4DA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041A32-09EB-486B-99C3-3BE0F2B9B81B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79867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47520D6-5D3B-4BA7-8D54-6BC370DFC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91DFF1-7E37-4317-8892-C4769D884FC6}" type="datetimeFigureOut">
              <a:rPr lang="ko-KR" altLang="en-US"/>
              <a:pPr>
                <a:defRPr/>
              </a:pPr>
              <a:t>2021-11-16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503536B-F56C-4085-AA69-CDCA5EE52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7F7F12F-2B79-4763-AE3F-BF76DC4DA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74D02-B0C1-45D5-B995-E4312B230DB0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94405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47520D6-5D3B-4BA7-8D54-6BC370DFC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187228-F53B-4EC7-9DEC-CE1C19E84704}" type="datetimeFigureOut">
              <a:rPr lang="ko-KR" altLang="en-US"/>
              <a:pPr>
                <a:defRPr/>
              </a:pPr>
              <a:t>2021-11-16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503536B-F56C-4085-AA69-CDCA5EE52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7F7F12F-2B79-4763-AE3F-BF76DC4DA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68B663-FDD2-4041-B334-FBFD19399B58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437014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47520D6-5D3B-4BA7-8D54-6BC370DFC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A0D85D-1CFD-45BC-A7A5-2A02AFECA23E}" type="datetimeFigureOut">
              <a:rPr lang="ko-KR" altLang="en-US"/>
              <a:pPr>
                <a:defRPr/>
              </a:pPr>
              <a:t>2021-11-16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503536B-F56C-4085-AA69-CDCA5EE52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7F7F12F-2B79-4763-AE3F-BF76DC4DA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DE26CF-5360-4D40-87B9-E293FAFAC3C3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44048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3">
            <a:extLst>
              <a:ext uri="{FF2B5EF4-FFF2-40B4-BE49-F238E27FC236}">
                <a16:creationId xmlns:a16="http://schemas.microsoft.com/office/drawing/2014/main" id="{647520D6-5D3B-4BA7-8D54-6BC370DFC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EE2D70-E5FB-4E12-B8F8-C31654CA1F0B}" type="datetimeFigureOut">
              <a:rPr lang="ko-KR" altLang="en-US"/>
              <a:pPr>
                <a:defRPr/>
              </a:pPr>
              <a:t>2021-11-16</a:t>
            </a:fld>
            <a:endParaRPr lang="ko-KR" altLang="en-US"/>
          </a:p>
        </p:txBody>
      </p:sp>
      <p:sp>
        <p:nvSpPr>
          <p:cNvPr id="6" name="바닥글 개체 틀 4">
            <a:extLst>
              <a:ext uri="{FF2B5EF4-FFF2-40B4-BE49-F238E27FC236}">
                <a16:creationId xmlns:a16="http://schemas.microsoft.com/office/drawing/2014/main" id="{6503536B-F56C-4085-AA69-CDCA5EE52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>
            <a:extLst>
              <a:ext uri="{FF2B5EF4-FFF2-40B4-BE49-F238E27FC236}">
                <a16:creationId xmlns:a16="http://schemas.microsoft.com/office/drawing/2014/main" id="{27F7F12F-2B79-4763-AE3F-BF76DC4DA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7BA7FF-B1CC-49BD-9AA0-1113356FF539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995594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3">
            <a:extLst>
              <a:ext uri="{FF2B5EF4-FFF2-40B4-BE49-F238E27FC236}">
                <a16:creationId xmlns:a16="http://schemas.microsoft.com/office/drawing/2014/main" id="{647520D6-5D3B-4BA7-8D54-6BC370DFC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6376AD-D1A2-45DC-8001-CE2E564DA322}" type="datetimeFigureOut">
              <a:rPr lang="ko-KR" altLang="en-US"/>
              <a:pPr>
                <a:defRPr/>
              </a:pPr>
              <a:t>2021-11-16</a:t>
            </a:fld>
            <a:endParaRPr lang="ko-KR" altLang="en-US"/>
          </a:p>
        </p:txBody>
      </p:sp>
      <p:sp>
        <p:nvSpPr>
          <p:cNvPr id="8" name="바닥글 개체 틀 4">
            <a:extLst>
              <a:ext uri="{FF2B5EF4-FFF2-40B4-BE49-F238E27FC236}">
                <a16:creationId xmlns:a16="http://schemas.microsoft.com/office/drawing/2014/main" id="{6503536B-F56C-4085-AA69-CDCA5EE52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9" name="슬라이드 번호 개체 틀 5">
            <a:extLst>
              <a:ext uri="{FF2B5EF4-FFF2-40B4-BE49-F238E27FC236}">
                <a16:creationId xmlns:a16="http://schemas.microsoft.com/office/drawing/2014/main" id="{27F7F12F-2B79-4763-AE3F-BF76DC4DA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083D71-16D9-4E26-936C-8F844789280F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9325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3">
            <a:extLst>
              <a:ext uri="{FF2B5EF4-FFF2-40B4-BE49-F238E27FC236}">
                <a16:creationId xmlns:a16="http://schemas.microsoft.com/office/drawing/2014/main" id="{647520D6-5D3B-4BA7-8D54-6BC370DFC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B868B8-E793-4276-BA63-26BE4E44921C}" type="datetimeFigureOut">
              <a:rPr lang="ko-KR" altLang="en-US"/>
              <a:pPr>
                <a:defRPr/>
              </a:pPr>
              <a:t>2021-11-16</a:t>
            </a:fld>
            <a:endParaRPr lang="ko-KR" altLang="en-US"/>
          </a:p>
        </p:txBody>
      </p:sp>
      <p:sp>
        <p:nvSpPr>
          <p:cNvPr id="4" name="바닥글 개체 틀 4">
            <a:extLst>
              <a:ext uri="{FF2B5EF4-FFF2-40B4-BE49-F238E27FC236}">
                <a16:creationId xmlns:a16="http://schemas.microsoft.com/office/drawing/2014/main" id="{6503536B-F56C-4085-AA69-CDCA5EE52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5" name="슬라이드 번호 개체 틀 5">
            <a:extLst>
              <a:ext uri="{FF2B5EF4-FFF2-40B4-BE49-F238E27FC236}">
                <a16:creationId xmlns:a16="http://schemas.microsoft.com/office/drawing/2014/main" id="{27F7F12F-2B79-4763-AE3F-BF76DC4DA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A269F9-CD0C-41EE-AA6D-2E32A04D6FED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297116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3">
            <a:extLst>
              <a:ext uri="{FF2B5EF4-FFF2-40B4-BE49-F238E27FC236}">
                <a16:creationId xmlns:a16="http://schemas.microsoft.com/office/drawing/2014/main" id="{647520D6-5D3B-4BA7-8D54-6BC370DFC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D3F24A-7A10-4397-9C0A-6315F765D897}" type="datetimeFigureOut">
              <a:rPr lang="ko-KR" altLang="en-US"/>
              <a:pPr>
                <a:defRPr/>
              </a:pPr>
              <a:t>2021-11-16</a:t>
            </a:fld>
            <a:endParaRPr lang="ko-KR" altLang="en-US"/>
          </a:p>
        </p:txBody>
      </p:sp>
      <p:sp>
        <p:nvSpPr>
          <p:cNvPr id="3" name="바닥글 개체 틀 4">
            <a:extLst>
              <a:ext uri="{FF2B5EF4-FFF2-40B4-BE49-F238E27FC236}">
                <a16:creationId xmlns:a16="http://schemas.microsoft.com/office/drawing/2014/main" id="{6503536B-F56C-4085-AA69-CDCA5EE52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4" name="슬라이드 번호 개체 틀 5">
            <a:extLst>
              <a:ext uri="{FF2B5EF4-FFF2-40B4-BE49-F238E27FC236}">
                <a16:creationId xmlns:a16="http://schemas.microsoft.com/office/drawing/2014/main" id="{27F7F12F-2B79-4763-AE3F-BF76DC4DA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1614DB-E5EB-459C-8AEC-DF006740AFE7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84720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3">
            <a:extLst>
              <a:ext uri="{FF2B5EF4-FFF2-40B4-BE49-F238E27FC236}">
                <a16:creationId xmlns:a16="http://schemas.microsoft.com/office/drawing/2014/main" id="{647520D6-5D3B-4BA7-8D54-6BC370DFC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873383-BADD-4560-9683-A02F3F9429BD}" type="datetimeFigureOut">
              <a:rPr lang="ko-KR" altLang="en-US"/>
              <a:pPr>
                <a:defRPr/>
              </a:pPr>
              <a:t>2021-11-16</a:t>
            </a:fld>
            <a:endParaRPr lang="ko-KR" altLang="en-US"/>
          </a:p>
        </p:txBody>
      </p:sp>
      <p:sp>
        <p:nvSpPr>
          <p:cNvPr id="6" name="바닥글 개체 틀 4">
            <a:extLst>
              <a:ext uri="{FF2B5EF4-FFF2-40B4-BE49-F238E27FC236}">
                <a16:creationId xmlns:a16="http://schemas.microsoft.com/office/drawing/2014/main" id="{6503536B-F56C-4085-AA69-CDCA5EE52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>
            <a:extLst>
              <a:ext uri="{FF2B5EF4-FFF2-40B4-BE49-F238E27FC236}">
                <a16:creationId xmlns:a16="http://schemas.microsoft.com/office/drawing/2014/main" id="{27F7F12F-2B79-4763-AE3F-BF76DC4DA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720E74-6893-41C6-B763-F9D1763063D9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8978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3">
            <a:extLst>
              <a:ext uri="{FF2B5EF4-FFF2-40B4-BE49-F238E27FC236}">
                <a16:creationId xmlns:a16="http://schemas.microsoft.com/office/drawing/2014/main" id="{647520D6-5D3B-4BA7-8D54-6BC370DFC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41D596-4C46-44C7-838F-C54FCE31D23C}" type="datetimeFigureOut">
              <a:rPr lang="ko-KR" altLang="en-US"/>
              <a:pPr>
                <a:defRPr/>
              </a:pPr>
              <a:t>2021-11-16</a:t>
            </a:fld>
            <a:endParaRPr lang="ko-KR" altLang="en-US"/>
          </a:p>
        </p:txBody>
      </p:sp>
      <p:sp>
        <p:nvSpPr>
          <p:cNvPr id="6" name="바닥글 개체 틀 4">
            <a:extLst>
              <a:ext uri="{FF2B5EF4-FFF2-40B4-BE49-F238E27FC236}">
                <a16:creationId xmlns:a16="http://schemas.microsoft.com/office/drawing/2014/main" id="{6503536B-F56C-4085-AA69-CDCA5EE52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>
            <a:extLst>
              <a:ext uri="{FF2B5EF4-FFF2-40B4-BE49-F238E27FC236}">
                <a16:creationId xmlns:a16="http://schemas.microsoft.com/office/drawing/2014/main" id="{27F7F12F-2B79-4763-AE3F-BF76DC4DA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9A94B4-F6D4-40C5-B64F-B8E5CB642FDF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06853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6D9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제목 개체 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1027" name="텍스트 개체 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47520D6-5D3B-4BA7-8D54-6BC370DFCC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latinLnBrk="1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C23B2C50-C1D5-4A55-A041-1C1F33134B8C}" type="datetimeFigureOut">
              <a:rPr lang="ko-KR" altLang="en-US"/>
              <a:pPr>
                <a:defRPr/>
              </a:pPr>
              <a:t>2021-11-16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503536B-F56C-4085-AA69-CDCA5EE52C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latinLnBrk="1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7F7F12F-2B79-4763-AE3F-BF76DC4DAC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latinLnBrk="1" hangingPunct="1">
              <a:defRPr kumimoji="0" sz="1200">
                <a:solidFill>
                  <a:srgbClr val="898989"/>
                </a:solidFill>
                <a:ea typeface="맑은 고딕" panose="020B0503020000020004" pitchFamily="50" charset="-127"/>
              </a:defRPr>
            </a:lvl1pPr>
          </a:lstStyle>
          <a:p>
            <a:pPr>
              <a:defRPr/>
            </a:pPr>
            <a:fld id="{63FA27EB-5D7B-43FA-934A-6F677FA4F7E3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image" Target="../media/image110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7" Type="http://schemas.openxmlformats.org/officeDocument/2006/relationships/image" Target="../media/image8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2.png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7" Type="http://schemas.openxmlformats.org/officeDocument/2006/relationships/image" Target="../media/image18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7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Box 3"/>
          <p:cNvSpPr txBox="1">
            <a:spLocks noChangeArrowheads="1"/>
          </p:cNvSpPr>
          <p:nvPr/>
        </p:nvSpPr>
        <p:spPr bwMode="auto">
          <a:xfrm>
            <a:off x="47625" y="272827"/>
            <a:ext cx="909637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kumimoji="0" lang="en-US" altLang="ko-KR" sz="2400" b="1" dirty="0"/>
              <a:t>Disynaptic Effect of Hilar Cells on Pattern Separation in A Spiking Neural Network of Hippocampal Dentate Gyrus</a:t>
            </a:r>
          </a:p>
        </p:txBody>
      </p:sp>
      <p:sp>
        <p:nvSpPr>
          <p:cNvPr id="3075" name="TextBox 3"/>
          <p:cNvSpPr txBox="1">
            <a:spLocks noChangeArrowheads="1"/>
          </p:cNvSpPr>
          <p:nvPr/>
        </p:nvSpPr>
        <p:spPr bwMode="auto">
          <a:xfrm>
            <a:off x="4140200" y="1280939"/>
            <a:ext cx="489267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latinLnBrk="0" hangingPunct="1">
              <a:spcBef>
                <a:spcPct val="0"/>
              </a:spcBef>
              <a:buFontTx/>
              <a:buNone/>
            </a:pPr>
            <a:r>
              <a:rPr kumimoji="0" lang="en-US" altLang="ko-KR" sz="1800" b="1" dirty="0"/>
              <a:t>S.-Y. Kim and W. Lim</a:t>
            </a:r>
          </a:p>
          <a:p>
            <a:pPr eaLnBrk="1" latinLnBrk="0" hangingPunct="1">
              <a:spcBef>
                <a:spcPct val="0"/>
              </a:spcBef>
              <a:buFontTx/>
              <a:buNone/>
            </a:pPr>
            <a:r>
              <a:rPr kumimoji="0" lang="en-US" altLang="ko-KR" sz="1800" b="1" dirty="0"/>
              <a:t>Institute for Computational Neuroscience</a:t>
            </a:r>
          </a:p>
          <a:p>
            <a:pPr eaLnBrk="1" latinLnBrk="0" hangingPunct="1">
              <a:spcBef>
                <a:spcPct val="0"/>
              </a:spcBef>
              <a:buFontTx/>
              <a:buNone/>
            </a:pPr>
            <a:r>
              <a:rPr kumimoji="0" lang="en-US" altLang="ko-KR" sz="1800" b="1" dirty="0"/>
              <a:t>Daegu National University of Education</a:t>
            </a:r>
          </a:p>
        </p:txBody>
      </p:sp>
      <p:sp>
        <p:nvSpPr>
          <p:cNvPr id="3076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latinLnBrk="0">
              <a:spcBef>
                <a:spcPct val="0"/>
              </a:spcBef>
              <a:buFontTx/>
              <a:buNone/>
            </a:pPr>
            <a:endParaRPr lang="en-US" altLang="en-US" sz="1800">
              <a:ea typeface="굴림" panose="020B0600000101010101" pitchFamily="50" charset="-127"/>
            </a:endParaRPr>
          </a:p>
        </p:txBody>
      </p:sp>
      <p:sp>
        <p:nvSpPr>
          <p:cNvPr id="3077" name="TextBox 15"/>
          <p:cNvSpPr txBox="1">
            <a:spLocks noChangeArrowheads="1"/>
          </p:cNvSpPr>
          <p:nvPr/>
        </p:nvSpPr>
        <p:spPr bwMode="auto">
          <a:xfrm>
            <a:off x="35495" y="2568386"/>
            <a:ext cx="8948737" cy="861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3244850"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defTabSz="32448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defTabSz="324485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defTabSz="324485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defTabSz="324485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latinLnBrk="0">
              <a:spcBef>
                <a:spcPct val="0"/>
              </a:spcBef>
              <a:buFontTx/>
              <a:buNone/>
            </a:pPr>
            <a:r>
              <a:rPr kumimoji="0" lang="en-US" altLang="ko-KR" sz="1800" b="1" dirty="0">
                <a:ea typeface="굴림" panose="020B0600000101010101" pitchFamily="50" charset="-127"/>
              </a:rPr>
              <a:t> </a:t>
            </a:r>
            <a:r>
              <a:rPr kumimoji="0" lang="en-US" altLang="ko-KR" sz="1800" b="1" dirty="0">
                <a:ea typeface="굴림" panose="020B0600000101010101" pitchFamily="50" charset="-127"/>
                <a:sym typeface="Symbol" panose="05050102010706020507" pitchFamily="18" charset="2"/>
              </a:rPr>
              <a:t> </a:t>
            </a:r>
            <a:r>
              <a:rPr kumimoji="0" lang="en-US" altLang="ko-KR" sz="1800" b="1" dirty="0">
                <a:solidFill>
                  <a:schemeClr val="tx1"/>
                </a:solidFill>
                <a:sym typeface="Symbol"/>
              </a:rPr>
              <a:t>Hippocampus</a:t>
            </a:r>
            <a:endParaRPr kumimoji="0" lang="en-US" altLang="ko-KR" sz="1800" b="1" dirty="0">
              <a:ea typeface="굴림" panose="020B0600000101010101" pitchFamily="50" charset="-127"/>
              <a:sym typeface="Symbol" panose="05050102010706020507" pitchFamily="18" charset="2"/>
            </a:endParaRPr>
          </a:p>
          <a:p>
            <a:pPr defTabSz="4057611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1600" dirty="0">
                <a:solidFill>
                  <a:schemeClr val="tx1"/>
                </a:solidFill>
                <a:sym typeface="Symbol"/>
              </a:rPr>
              <a:t>    - </a:t>
            </a:r>
            <a:r>
              <a:rPr kumimoji="0" lang="en-US" altLang="ko-KR" sz="1600" dirty="0">
                <a:sym typeface="Symbol"/>
              </a:rPr>
              <a:t>Consisting of the dentate gyrus (DG) and the areas CA3 and CA1</a:t>
            </a:r>
          </a:p>
          <a:p>
            <a:pPr defTabSz="4057611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1600" dirty="0">
                <a:ea typeface="굴림" panose="020B0600000101010101" pitchFamily="50" charset="-127"/>
                <a:sym typeface="Symbol"/>
              </a:rPr>
              <a:t>    - Play a key role in memory formation, storage, and retrieval</a:t>
            </a:r>
            <a:endParaRPr kumimoji="0" lang="en-US" altLang="ko-KR" sz="1600" dirty="0">
              <a:ea typeface="굴림" panose="020B0600000101010101" pitchFamily="50" charset="-127"/>
              <a:sym typeface="Symbol" panose="05050102010706020507" pitchFamily="18" charset="2"/>
            </a:endParaRPr>
          </a:p>
        </p:txBody>
      </p:sp>
      <p:sp>
        <p:nvSpPr>
          <p:cNvPr id="3078" name="TextBox 6"/>
          <p:cNvSpPr txBox="1">
            <a:spLocks noChangeArrowheads="1"/>
          </p:cNvSpPr>
          <p:nvPr/>
        </p:nvSpPr>
        <p:spPr bwMode="auto">
          <a:xfrm>
            <a:off x="8709025" y="6464300"/>
            <a:ext cx="28416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ko-KR" sz="1400">
                <a:ea typeface="굴림" panose="020B0600000101010101" pitchFamily="50" charset="-127"/>
              </a:rPr>
              <a:t>1</a:t>
            </a:r>
            <a:endParaRPr lang="ko-KR" altLang="en-US" sz="1400">
              <a:ea typeface="굴림" panose="020B0600000101010101" pitchFamily="50" charset="-127"/>
            </a:endParaRPr>
          </a:p>
        </p:txBody>
      </p:sp>
      <p:sp>
        <p:nvSpPr>
          <p:cNvPr id="7" name="TextBox 15"/>
          <p:cNvSpPr txBox="1">
            <a:spLocks noChangeArrowheads="1"/>
          </p:cNvSpPr>
          <p:nvPr/>
        </p:nvSpPr>
        <p:spPr bwMode="auto">
          <a:xfrm>
            <a:off x="35496" y="3502168"/>
            <a:ext cx="8948737" cy="150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3244850"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defTabSz="32448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defTabSz="324485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defTabSz="324485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defTabSz="324485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latinLnBrk="0">
              <a:spcBef>
                <a:spcPct val="0"/>
              </a:spcBef>
              <a:buFontTx/>
              <a:buNone/>
            </a:pPr>
            <a:r>
              <a:rPr kumimoji="0" lang="en-US" altLang="ko-KR" sz="1800" b="1" dirty="0">
                <a:ea typeface="굴림" panose="020B0600000101010101" pitchFamily="50" charset="-127"/>
              </a:rPr>
              <a:t> </a:t>
            </a:r>
            <a:r>
              <a:rPr kumimoji="0" lang="en-US" altLang="ko-KR" sz="1800" b="1" dirty="0">
                <a:ea typeface="굴림" panose="020B0600000101010101" pitchFamily="50" charset="-127"/>
                <a:sym typeface="Symbol" panose="05050102010706020507" pitchFamily="18" charset="2"/>
              </a:rPr>
              <a:t> </a:t>
            </a:r>
            <a:r>
              <a:rPr kumimoji="0" lang="en-US" altLang="ko-KR" sz="1800" b="1" dirty="0">
                <a:solidFill>
                  <a:schemeClr val="tx1"/>
                </a:solidFill>
                <a:sym typeface="Symbol"/>
              </a:rPr>
              <a:t>Pattern Separation</a:t>
            </a:r>
            <a:endParaRPr kumimoji="0" lang="en-US" altLang="ko-KR" sz="1800" b="1" dirty="0">
              <a:solidFill>
                <a:srgbClr val="FF0000"/>
              </a:solidFill>
              <a:ea typeface="굴림" panose="020B0600000101010101" pitchFamily="50" charset="-127"/>
              <a:sym typeface="Symbol" panose="05050102010706020507" pitchFamily="18" charset="2"/>
            </a:endParaRPr>
          </a:p>
          <a:p>
            <a:pPr defTabSz="4057611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1600" dirty="0">
                <a:sym typeface="Symbol"/>
              </a:rPr>
              <a:t>   - Pattern Separation: T</a:t>
            </a:r>
            <a:r>
              <a:rPr lang="en-US" altLang="ko-KR" sz="1600" b="0" i="0" u="none" strike="noStrike" baseline="0" dirty="0"/>
              <a:t>ransforming input patterns into sparser and orthogonalized patterns </a:t>
            </a:r>
          </a:p>
          <a:p>
            <a:pPr algn="l">
              <a:buNone/>
            </a:pPr>
            <a:r>
              <a:rPr lang="en-US" altLang="ko-KR" sz="1600" b="0" i="0" u="none" strike="noStrike" baseline="0" dirty="0"/>
              <a:t>   - DG: Pre-processor for the CA3: Granule cells (GCs) in the DG performs pattern separation, </a:t>
            </a:r>
          </a:p>
          <a:p>
            <a:pPr algn="l">
              <a:buNone/>
            </a:pPr>
            <a:r>
              <a:rPr lang="en-US" altLang="ko-KR" sz="1600" dirty="0"/>
              <a:t>                                              </a:t>
            </a:r>
            <a:r>
              <a:rPr lang="en-US" altLang="ko-KR" sz="1600" b="0" i="0" u="none" strike="noStrike" baseline="0" dirty="0"/>
              <a:t>facilitating pattern storage and retrieval in the CA3</a:t>
            </a:r>
          </a:p>
          <a:p>
            <a:pPr algn="l">
              <a:buNone/>
            </a:pPr>
            <a:r>
              <a:rPr kumimoji="0" lang="en-US" altLang="ko-KR" sz="1600" dirty="0">
                <a:sym typeface="Symbol" panose="05050102010706020507" pitchFamily="18" charset="2"/>
              </a:rPr>
              <a:t>   - Sparsity </a:t>
            </a:r>
            <a:r>
              <a:rPr kumimoji="0" lang="en-US" altLang="ko-KR" sz="1600" dirty="0">
                <a:sym typeface="Wingdings" panose="05000000000000000000" pitchFamily="2" charset="2"/>
              </a:rPr>
              <a:t> Enhancing the pattern separation </a:t>
            </a:r>
          </a:p>
        </p:txBody>
      </p:sp>
      <p:sp>
        <p:nvSpPr>
          <p:cNvPr id="10" name="TextBox 15">
            <a:extLst>
              <a:ext uri="{FF2B5EF4-FFF2-40B4-BE49-F238E27FC236}">
                <a16:creationId xmlns:a16="http://schemas.microsoft.com/office/drawing/2014/main" id="{C226D0E0-8FB4-4F4A-AE60-745C3ED220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504" y="5232682"/>
            <a:ext cx="8948738" cy="1292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3244850"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defTabSz="32448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defTabSz="324485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defTabSz="324485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defTabSz="324485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latinLnBrk="0">
              <a:spcBef>
                <a:spcPct val="0"/>
              </a:spcBef>
              <a:buFontTx/>
              <a:buNone/>
            </a:pPr>
            <a:endParaRPr kumimoji="0" lang="en-US" altLang="ko-KR" sz="600" dirty="0">
              <a:ea typeface="굴림" panose="020B0600000101010101" pitchFamily="50" charset="-127"/>
              <a:sym typeface="Symbol" panose="05050102010706020507" pitchFamily="18" charset="2"/>
            </a:endParaRPr>
          </a:p>
          <a:p>
            <a:pPr latinLnBrk="0">
              <a:spcBef>
                <a:spcPct val="0"/>
              </a:spcBef>
              <a:buFontTx/>
              <a:buNone/>
            </a:pPr>
            <a:r>
              <a:rPr kumimoji="0" lang="en-US" altLang="ko-KR" sz="1800" b="1" dirty="0">
                <a:ea typeface="굴림" panose="020B0600000101010101" pitchFamily="50" charset="-127"/>
                <a:sym typeface="Symbol" panose="05050102010706020507" pitchFamily="18" charset="2"/>
              </a:rPr>
              <a:t> Purpose of Our Study</a:t>
            </a:r>
          </a:p>
          <a:p>
            <a:pPr defTabSz="4057611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1800" dirty="0">
                <a:solidFill>
                  <a:schemeClr val="tx1"/>
                </a:solidFill>
                <a:sym typeface="Symbol"/>
              </a:rPr>
              <a:t>   Investigation of Disynaptic Effect of Mossy Cells (MCs) and HIPP (Hilar Perforant </a:t>
            </a:r>
          </a:p>
          <a:p>
            <a:pPr defTabSz="4057611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1800" dirty="0">
                <a:sym typeface="Symbol"/>
              </a:rPr>
              <a:t>   </a:t>
            </a:r>
            <a:r>
              <a:rPr kumimoji="0" lang="en-US" altLang="ko-KR" sz="1800" dirty="0">
                <a:solidFill>
                  <a:schemeClr val="tx1"/>
                </a:solidFill>
                <a:sym typeface="Symbol"/>
              </a:rPr>
              <a:t>Path-Associated) Cells Mediated by Basket Cells (BCs) on The Pattern Separation</a:t>
            </a:r>
          </a:p>
          <a:p>
            <a:pPr defTabSz="4057611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1800" dirty="0">
                <a:solidFill>
                  <a:schemeClr val="tx1"/>
                </a:solidFill>
                <a:sym typeface="Symbol"/>
              </a:rPr>
              <a:t>   in The Hippocampal Dentate Gyrus</a:t>
            </a:r>
            <a:endParaRPr kumimoji="0" lang="en-US" altLang="ko-KR" sz="1800" dirty="0">
              <a:solidFill>
                <a:schemeClr val="tx1"/>
              </a:solidFill>
              <a:ea typeface="굴림" panose="020B0600000101010101" pitchFamily="50" charset="-127"/>
              <a:sym typeface="Symbol" panose="05050102010706020507" pitchFamily="18" charset="2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Box 3"/>
          <p:cNvSpPr txBox="1">
            <a:spLocks noChangeArrowheads="1"/>
          </p:cNvSpPr>
          <p:nvPr/>
        </p:nvSpPr>
        <p:spPr bwMode="auto">
          <a:xfrm>
            <a:off x="112713" y="115888"/>
            <a:ext cx="3729034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ko-KR" sz="2200" b="1" dirty="0"/>
              <a:t>Hippocampal DG Network</a:t>
            </a:r>
          </a:p>
        </p:txBody>
      </p:sp>
      <p:sp>
        <p:nvSpPr>
          <p:cNvPr id="4099" name="TextBox 6"/>
          <p:cNvSpPr txBox="1">
            <a:spLocks noChangeArrowheads="1"/>
          </p:cNvSpPr>
          <p:nvPr/>
        </p:nvSpPr>
        <p:spPr bwMode="auto">
          <a:xfrm>
            <a:off x="8709025" y="6464300"/>
            <a:ext cx="28416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ko-KR" sz="1400">
                <a:ea typeface="굴림" panose="020B0600000101010101" pitchFamily="50" charset="-127"/>
              </a:rPr>
              <a:t>2</a:t>
            </a:r>
            <a:endParaRPr lang="ko-KR" altLang="en-US" sz="1400">
              <a:ea typeface="굴림" panose="020B0600000101010101" pitchFamily="50" charset="-127"/>
            </a:endParaRPr>
          </a:p>
        </p:txBody>
      </p:sp>
      <p:cxnSp>
        <p:nvCxnSpPr>
          <p:cNvPr id="21" name="직선 연결선 20">
            <a:extLst>
              <a:ext uri="{FF2B5EF4-FFF2-40B4-BE49-F238E27FC236}">
                <a16:creationId xmlns:a16="http://schemas.microsoft.com/office/drawing/2014/main" id="{9A992317-EB9F-4B3E-B93C-2C16D2C9943E}"/>
              </a:ext>
            </a:extLst>
          </p:cNvPr>
          <p:cNvCxnSpPr/>
          <p:nvPr/>
        </p:nvCxnSpPr>
        <p:spPr>
          <a:xfrm>
            <a:off x="611188" y="692150"/>
            <a:ext cx="85328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15">
            <a:extLst>
              <a:ext uri="{FF2B5EF4-FFF2-40B4-BE49-F238E27FC236}">
                <a16:creationId xmlns:a16="http://schemas.microsoft.com/office/drawing/2014/main" id="{6CBB45A5-BCC3-4BAB-AC69-511F8AB4D9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449" y="835336"/>
            <a:ext cx="9099551" cy="44319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3244850"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defTabSz="32448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defTabSz="324485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defTabSz="324485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defTabSz="324485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latinLnBrk="0">
              <a:spcBef>
                <a:spcPct val="0"/>
              </a:spcBef>
              <a:buFontTx/>
              <a:buNone/>
            </a:pPr>
            <a:r>
              <a:rPr kumimoji="0" lang="en-US" altLang="ko-KR" sz="1800" b="1" dirty="0">
                <a:ea typeface="굴림" panose="020B0600000101010101" pitchFamily="50" charset="-127"/>
              </a:rPr>
              <a:t> </a:t>
            </a:r>
            <a:r>
              <a:rPr kumimoji="0" lang="en-US" altLang="ko-KR" sz="1800" b="1" dirty="0">
                <a:ea typeface="굴림" panose="020B0600000101010101" pitchFamily="50" charset="-127"/>
                <a:sym typeface="Symbol" panose="05050102010706020507" pitchFamily="18" charset="2"/>
              </a:rPr>
              <a:t> DG Network</a:t>
            </a:r>
          </a:p>
          <a:p>
            <a:pPr defTabSz="4057611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1600" dirty="0">
                <a:sym typeface="Symbol"/>
              </a:rPr>
              <a:t>   </a:t>
            </a:r>
            <a:r>
              <a:rPr kumimoji="0" lang="en-US" altLang="ko-KR" sz="1600" dirty="0">
                <a:solidFill>
                  <a:schemeClr val="tx1"/>
                </a:solidFill>
                <a:sym typeface="Symbol"/>
              </a:rPr>
              <a:t>- </a:t>
            </a:r>
            <a:r>
              <a:rPr kumimoji="0" lang="en-US" altLang="ko-KR" sz="1600" dirty="0">
                <a:sym typeface="Symbol"/>
              </a:rPr>
              <a:t>DG receives inputs from</a:t>
            </a:r>
          </a:p>
          <a:p>
            <a:pPr defTabSz="4057611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1600" dirty="0">
                <a:sym typeface="Symbol"/>
              </a:rPr>
              <a:t>     the entorhinal cortex </a:t>
            </a:r>
          </a:p>
          <a:p>
            <a:pPr defTabSz="4057611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1600" dirty="0">
                <a:sym typeface="Symbol"/>
              </a:rPr>
              <a:t>     (EC) via the perforant </a:t>
            </a:r>
          </a:p>
          <a:p>
            <a:pPr defTabSz="4057611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1600" dirty="0">
                <a:sym typeface="Symbol"/>
              </a:rPr>
              <a:t>     paths (PPs) </a:t>
            </a:r>
          </a:p>
          <a:p>
            <a:pPr defTabSz="4057611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1600" dirty="0">
                <a:solidFill>
                  <a:schemeClr val="tx1"/>
                </a:solidFill>
                <a:sym typeface="Symbol"/>
              </a:rPr>
              <a:t>   - Granular Layer: </a:t>
            </a:r>
          </a:p>
          <a:p>
            <a:pPr defTabSz="4057611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1600" dirty="0">
                <a:sym typeface="Symbol"/>
              </a:rPr>
              <a:t>       </a:t>
            </a:r>
            <a:r>
              <a:rPr kumimoji="0" lang="en-US" altLang="ko-KR" sz="1600" dirty="0">
                <a:solidFill>
                  <a:schemeClr val="tx1"/>
                </a:solidFill>
                <a:sym typeface="Symbol"/>
              </a:rPr>
              <a:t>Excitatory granule cells</a:t>
            </a:r>
          </a:p>
          <a:p>
            <a:pPr defTabSz="4057611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1600" dirty="0">
                <a:sym typeface="Symbol"/>
              </a:rPr>
              <a:t>      </a:t>
            </a:r>
            <a:r>
              <a:rPr kumimoji="0" lang="en-US" altLang="ko-KR" sz="1600" dirty="0">
                <a:solidFill>
                  <a:schemeClr val="tx1"/>
                </a:solidFill>
                <a:sym typeface="Symbol"/>
              </a:rPr>
              <a:t> (GCs): providing the </a:t>
            </a:r>
          </a:p>
          <a:p>
            <a:pPr defTabSz="4057611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1600" dirty="0">
                <a:sym typeface="Symbol"/>
              </a:rPr>
              <a:t>       </a:t>
            </a:r>
            <a:r>
              <a:rPr kumimoji="0" lang="en-US" altLang="ko-KR" sz="1600" dirty="0">
                <a:solidFill>
                  <a:schemeClr val="tx1"/>
                </a:solidFill>
                <a:sym typeface="Symbol"/>
              </a:rPr>
              <a:t>output to the CA3 via </a:t>
            </a:r>
          </a:p>
          <a:p>
            <a:pPr defTabSz="4057611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1600" dirty="0">
                <a:sym typeface="Symbol"/>
              </a:rPr>
              <a:t>       </a:t>
            </a:r>
            <a:r>
              <a:rPr kumimoji="0" lang="en-US" altLang="ko-KR" sz="1600" dirty="0">
                <a:solidFill>
                  <a:schemeClr val="tx1"/>
                </a:solidFill>
                <a:sym typeface="Symbol"/>
              </a:rPr>
              <a:t>the mossy fibers (MFs)</a:t>
            </a:r>
          </a:p>
          <a:p>
            <a:pPr defTabSz="4057611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1600" dirty="0">
                <a:solidFill>
                  <a:schemeClr val="tx1"/>
                </a:solidFill>
                <a:sym typeface="Symbol"/>
              </a:rPr>
              <a:t>       Inhibitory </a:t>
            </a:r>
            <a:r>
              <a:rPr kumimoji="0" lang="en-US" altLang="ko-KR" sz="1600" dirty="0">
                <a:sym typeface="Symbol"/>
              </a:rPr>
              <a:t>basket cells </a:t>
            </a:r>
          </a:p>
          <a:p>
            <a:pPr defTabSz="4057611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1600" dirty="0">
                <a:solidFill>
                  <a:schemeClr val="tx1"/>
                </a:solidFill>
                <a:sym typeface="Symbol"/>
              </a:rPr>
              <a:t>       (BCs)</a:t>
            </a:r>
          </a:p>
          <a:p>
            <a:pPr defTabSz="4057611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1600" dirty="0">
                <a:solidFill>
                  <a:schemeClr val="tx1"/>
                </a:solidFill>
                <a:sym typeface="Symbol"/>
              </a:rPr>
              <a:t>   - Hilus: Excitatory mossy cells (MCs) &amp; Inhibitory hilar perforant path-associated (HIPP)</a:t>
            </a:r>
            <a:r>
              <a:rPr kumimoji="0" lang="en-US" altLang="ko-KR" sz="1600" dirty="0">
                <a:sym typeface="Symbol"/>
              </a:rPr>
              <a:t> cells</a:t>
            </a:r>
          </a:p>
          <a:p>
            <a:pPr defTabSz="4057611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en-US" altLang="ko-KR" sz="800" dirty="0">
              <a:sym typeface="Symbol"/>
            </a:endParaRPr>
          </a:p>
          <a:p>
            <a:pPr defTabSz="4057611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1600" dirty="0">
                <a:sym typeface="Symbol"/>
              </a:rPr>
              <a:t>   - Disynaptic connections on GCs (Red lines) mediated by BCs: </a:t>
            </a:r>
          </a:p>
          <a:p>
            <a:pPr defTabSz="4057611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1600" dirty="0">
                <a:sym typeface="Symbol"/>
              </a:rPr>
              <a:t>           MC </a:t>
            </a:r>
            <a:r>
              <a:rPr kumimoji="0" lang="en-US" altLang="ko-KR" sz="1600" dirty="0">
                <a:sym typeface="Symbol" panose="05050102010706020507" pitchFamily="18" charset="2"/>
              </a:rPr>
              <a:t> BC  GC &amp; HIPP  BC  GC</a:t>
            </a:r>
          </a:p>
          <a:p>
            <a:pPr defTabSz="4057611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1600" dirty="0">
                <a:sym typeface="Symbol" panose="05050102010706020507" pitchFamily="18" charset="2"/>
              </a:rPr>
              <a:t>   - Monosynaptic connections on GCs (Blue lines):</a:t>
            </a:r>
          </a:p>
          <a:p>
            <a:pPr defTabSz="4057611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1600" dirty="0">
                <a:sym typeface="Symbol" panose="05050102010706020507" pitchFamily="18" charset="2"/>
              </a:rPr>
              <a:t>           </a:t>
            </a:r>
            <a:r>
              <a:rPr kumimoji="0" lang="en-US" altLang="ko-KR" sz="1600" dirty="0">
                <a:sym typeface="Symbol"/>
              </a:rPr>
              <a:t>MC </a:t>
            </a:r>
            <a:r>
              <a:rPr kumimoji="0" lang="en-US" altLang="ko-KR" sz="1600" dirty="0">
                <a:sym typeface="Symbol" panose="05050102010706020507" pitchFamily="18" charset="2"/>
              </a:rPr>
              <a:t> GC &amp; HIPP  GC</a:t>
            </a:r>
            <a:endParaRPr kumimoji="0" lang="en-US" altLang="ko-KR" sz="1600" dirty="0">
              <a:sym typeface="Symbol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15">
                <a:extLst>
                  <a:ext uri="{FF2B5EF4-FFF2-40B4-BE49-F238E27FC236}">
                    <a16:creationId xmlns:a16="http://schemas.microsoft.com/office/drawing/2014/main" id="{468A80FE-952B-4D4F-BB77-705FC527E68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0621" y="5438610"/>
                <a:ext cx="8932567" cy="135421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1pPr>
                <a:lvl2pPr marL="742950" indent="-28575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2pPr>
                <a:lvl3pPr marL="11430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3pPr>
                <a:lvl4pPr marL="16002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4pPr>
                <a:lvl5pPr marL="20574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5pPr>
                <a:lvl6pPr marL="25146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6pPr>
                <a:lvl7pPr marL="29718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7pPr>
                <a:lvl8pPr marL="34290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8pPr>
                <a:lvl9pPr marL="38862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9pPr>
              </a:lstStyle>
              <a:p>
                <a:pPr latinLnBrk="0">
                  <a:spcBef>
                    <a:spcPct val="0"/>
                  </a:spcBef>
                  <a:buFontTx/>
                  <a:buNone/>
                </a:pPr>
                <a:r>
                  <a:rPr kumimoji="0" lang="en-US" altLang="ko-KR" sz="1800" b="1" dirty="0">
                    <a:ea typeface="굴림" panose="020B0600000101010101" pitchFamily="50" charset="-127"/>
                  </a:rPr>
                  <a:t> </a:t>
                </a:r>
                <a:r>
                  <a:rPr kumimoji="0" lang="en-US" altLang="ko-KR" sz="1800" b="1" dirty="0">
                    <a:ea typeface="굴림" panose="020B0600000101010101" pitchFamily="50" charset="-127"/>
                    <a:sym typeface="Symbol" panose="05050102010706020507" pitchFamily="18" charset="2"/>
                  </a:rPr>
                  <a:t> DG Ring Networks</a:t>
                </a:r>
              </a:p>
              <a:p>
                <a:pPr defTabSz="4057611" fontAlgn="auto">
                  <a:spcBef>
                    <a:spcPts val="0"/>
                  </a:spcBef>
                  <a:spcAft>
                    <a:spcPts val="0"/>
                  </a:spcAft>
                  <a:buNone/>
                  <a:defRPr/>
                </a:pPr>
                <a:r>
                  <a:rPr kumimoji="0" lang="en-US" altLang="ko-KR" sz="1600" dirty="0">
                    <a:sym typeface="Symbol"/>
                  </a:rPr>
                  <a:t>   </a:t>
                </a:r>
                <a:r>
                  <a:rPr kumimoji="0" lang="en-US" altLang="ko-KR" sz="1600" dirty="0">
                    <a:solidFill>
                      <a:schemeClr val="tx1"/>
                    </a:solidFill>
                    <a:sym typeface="Symbol"/>
                  </a:rPr>
                  <a:t>- EC Ring Network: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𝐸𝐶</m:t>
                        </m:r>
                      </m:sub>
                    </m:sSub>
                    <m:r>
                      <a:rPr lang="en-US" altLang="ko-KR" sz="1600" i="1">
                        <a:latin typeface="Cambria Math" panose="02040503050406030204" pitchFamily="18" charset="0"/>
                      </a:rPr>
                      <m:t>(=</m:t>
                    </m:r>
                    <m:r>
                      <a:rPr lang="en-US" altLang="ko-KR" sz="1600" b="0" i="1" smtClean="0">
                        <a:latin typeface="Cambria Math" panose="02040503050406030204" pitchFamily="18" charset="0"/>
                      </a:rPr>
                      <m:t>400</m:t>
                    </m:r>
                    <m:r>
                      <a:rPr lang="en-US" altLang="ko-KR" sz="16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kumimoji="0" lang="en-US" altLang="ko-KR" sz="1600" dirty="0"/>
                  <a:t> EC cells</a:t>
                </a:r>
              </a:p>
              <a:p>
                <a:pPr defTabSz="4057611" fontAlgn="auto">
                  <a:spcBef>
                    <a:spcPts val="0"/>
                  </a:spcBef>
                  <a:spcAft>
                    <a:spcPts val="0"/>
                  </a:spcAft>
                  <a:buNone/>
                  <a:defRPr/>
                </a:pPr>
                <a:r>
                  <a:rPr kumimoji="0" lang="en-US" altLang="ko-KR" sz="1600" dirty="0">
                    <a:solidFill>
                      <a:schemeClr val="tx1"/>
                    </a:solidFill>
                    <a:sym typeface="Symbol"/>
                  </a:rPr>
                  <a:t>   </a:t>
                </a:r>
                <a:r>
                  <a:rPr kumimoji="0" lang="en-US" altLang="ko-KR" sz="1600" dirty="0">
                    <a:sym typeface="Symbol"/>
                  </a:rPr>
                  <a:t>- Granular-layer Ring Network: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sub>
                    </m:sSub>
                    <m:r>
                      <a:rPr lang="en-US" altLang="ko-KR" sz="1600" i="1">
                        <a:latin typeface="Cambria Math" panose="02040503050406030204" pitchFamily="18" charset="0"/>
                      </a:rPr>
                      <m:t>(=2</m:t>
                    </m:r>
                    <m:r>
                      <a:rPr lang="en-US" altLang="ko-KR" sz="1600" b="0" i="1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altLang="ko-KR" sz="16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kumimoji="0" lang="en-US" altLang="ko-KR" sz="1600" dirty="0"/>
                  <a:t> GC clusters,</a:t>
                </a:r>
                <a:r>
                  <a:rPr kumimoji="0" lang="en-US" altLang="ko-KR" sz="1600" dirty="0">
                    <a:solidFill>
                      <a:schemeClr val="tx1"/>
                    </a:solidFill>
                    <a:sym typeface="Symbol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𝐺𝐶</m:t>
                        </m:r>
                      </m:sub>
                    </m:sSub>
                    <m:r>
                      <a:rPr lang="en-US" altLang="ko-KR" sz="1600" b="0" i="1" smtClean="0">
                        <a:latin typeface="Cambria Math" panose="02040503050406030204" pitchFamily="18" charset="0"/>
                      </a:rPr>
                      <m:t>(=</m:t>
                    </m:r>
                    <m:r>
                      <a:rPr lang="en-US" altLang="ko-KR" sz="1600" i="1">
                        <a:latin typeface="Cambria Math" panose="02040503050406030204" pitchFamily="18" charset="0"/>
                      </a:rPr>
                      <m:t>10</m:t>
                    </m:r>
                    <m:r>
                      <a:rPr lang="en-US" altLang="ko-KR" sz="1600" b="0" i="1" smtClean="0">
                        <a:latin typeface="Cambria Math" panose="02040503050406030204" pitchFamily="18" charset="0"/>
                      </a:rPr>
                      <m:t>0)</m:t>
                    </m:r>
                  </m:oMath>
                </a14:m>
                <a:r>
                  <a:rPr kumimoji="0" lang="en-US" altLang="ko-KR" sz="1600" dirty="0">
                    <a:solidFill>
                      <a:schemeClr val="tx1"/>
                    </a:solidFill>
                    <a:sym typeface="Symbol"/>
                  </a:rPr>
                  <a:t> GCs </a:t>
                </a:r>
                <a:r>
                  <a:rPr kumimoji="0" lang="en-US" altLang="ko-KR" sz="1600" dirty="0">
                    <a:sym typeface="Symbol"/>
                  </a:rPr>
                  <a:t>&amp; one BC</a:t>
                </a:r>
              </a:p>
              <a:p>
                <a:pPr defTabSz="4057611" fontAlgn="auto">
                  <a:spcBef>
                    <a:spcPts val="0"/>
                  </a:spcBef>
                  <a:spcAft>
                    <a:spcPts val="0"/>
                  </a:spcAft>
                  <a:buNone/>
                  <a:defRPr/>
                </a:pPr>
                <a:r>
                  <a:rPr kumimoji="0" lang="en-US" altLang="ko-KR" sz="1600" dirty="0">
                    <a:solidFill>
                      <a:schemeClr val="tx1"/>
                    </a:solidFill>
                    <a:sym typeface="Symbol"/>
                  </a:rPr>
                  <a:t>         in each GC cluster </a:t>
                </a:r>
                <a:r>
                  <a:rPr kumimoji="0" lang="en-US" altLang="ko-KR" sz="1600" dirty="0">
                    <a:sym typeface="Symbol"/>
                  </a:rPr>
                  <a:t> Total No. of GCs = 2000 &amp; No. of BCs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𝐵𝐶</m:t>
                        </m:r>
                      </m:sub>
                    </m:sSub>
                  </m:oMath>
                </a14:m>
                <a:r>
                  <a:rPr kumimoji="0" lang="en-US" altLang="ko-KR" sz="1600" dirty="0">
                    <a:sym typeface="Symbol"/>
                  </a:rPr>
                  <a:t> = 100</a:t>
                </a:r>
              </a:p>
              <a:p>
                <a:pPr defTabSz="4057611" fontAlgn="auto">
                  <a:spcBef>
                    <a:spcPts val="0"/>
                  </a:spcBef>
                  <a:spcAft>
                    <a:spcPts val="0"/>
                  </a:spcAft>
                  <a:buNone/>
                  <a:defRPr/>
                </a:pPr>
                <a:r>
                  <a:rPr kumimoji="0" lang="en-US" altLang="ko-KR" sz="1600" dirty="0">
                    <a:solidFill>
                      <a:schemeClr val="tx1"/>
                    </a:solidFill>
                    <a:sym typeface="Symbol"/>
                  </a:rPr>
                  <a:t>   - Hilus Ring Network: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𝑀𝐶</m:t>
                        </m:r>
                      </m:sub>
                    </m:sSub>
                    <m:r>
                      <a:rPr lang="en-US" altLang="ko-KR" sz="1600" i="1">
                        <a:latin typeface="Cambria Math" panose="02040503050406030204" pitchFamily="18" charset="0"/>
                      </a:rPr>
                      <m:t>(=</m:t>
                    </m:r>
                    <m:r>
                      <a:rPr lang="en-US" altLang="ko-KR" sz="1600" b="0" i="1" smtClean="0">
                        <a:latin typeface="Cambria Math" panose="02040503050406030204" pitchFamily="18" charset="0"/>
                      </a:rPr>
                      <m:t>80</m:t>
                    </m:r>
                    <m:r>
                      <a:rPr lang="en-US" altLang="ko-KR" sz="16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kumimoji="0" lang="en-US" altLang="ko-KR" sz="1600" dirty="0"/>
                  <a:t> MCs &amp;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𝐻𝐼𝑃𝑃</m:t>
                        </m:r>
                      </m:sub>
                    </m:sSub>
                    <m:r>
                      <a:rPr lang="en-US" altLang="ko-KR" sz="1600" i="1">
                        <a:latin typeface="Cambria Math" panose="02040503050406030204" pitchFamily="18" charset="0"/>
                      </a:rPr>
                      <m:t>(=</m:t>
                    </m:r>
                    <m:r>
                      <a:rPr lang="en-US" altLang="ko-KR" sz="1600" b="0" i="1" smtClean="0">
                        <a:latin typeface="Cambria Math" panose="02040503050406030204" pitchFamily="18" charset="0"/>
                      </a:rPr>
                      <m:t>40</m:t>
                    </m:r>
                    <m:r>
                      <a:rPr lang="en-US" altLang="ko-KR" sz="16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kumimoji="0" lang="en-US" altLang="ko-KR" sz="1600" dirty="0"/>
                  <a:t> HIPP cells</a:t>
                </a:r>
                <a:endParaRPr kumimoji="0" lang="en-US" altLang="ko-KR" sz="1600" dirty="0">
                  <a:sym typeface="Symbol"/>
                </a:endParaRPr>
              </a:p>
            </p:txBody>
          </p:sp>
        </mc:Choice>
        <mc:Fallback xmlns="">
          <p:sp>
            <p:nvSpPr>
              <p:cNvPr id="8" name="TextBox 15">
                <a:extLst>
                  <a:ext uri="{FF2B5EF4-FFF2-40B4-BE49-F238E27FC236}">
                    <a16:creationId xmlns:a16="http://schemas.microsoft.com/office/drawing/2014/main" id="{468A80FE-952B-4D4F-BB77-705FC527E6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0621" y="5438610"/>
                <a:ext cx="8932567" cy="1354217"/>
              </a:xfrm>
              <a:prstGeom prst="rect">
                <a:avLst/>
              </a:prstGeom>
              <a:blipFill>
                <a:blip r:embed="rId5"/>
                <a:stretch>
                  <a:fillRect t="-2252" b="-4955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그림 5">
            <a:extLst>
              <a:ext uri="{FF2B5EF4-FFF2-40B4-BE49-F238E27FC236}">
                <a16:creationId xmlns:a16="http://schemas.microsoft.com/office/drawing/2014/main" id="{0CE88A44-62C8-4102-AE51-9D9E14EFDB5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68648" y="742281"/>
            <a:ext cx="6375352" cy="2924599"/>
          </a:xfrm>
          <a:prstGeom prst="rect">
            <a:avLst/>
          </a:prstGeom>
        </p:spPr>
      </p:pic>
    </p:spTree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C4BE1078-92B1-44F8-9460-5D699303DC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89115" y="4133821"/>
            <a:ext cx="5167081" cy="2484466"/>
          </a:xfrm>
          <a:prstGeom prst="rect">
            <a:avLst/>
          </a:prstGeom>
        </p:spPr>
      </p:pic>
      <p:sp>
        <p:nvSpPr>
          <p:cNvPr id="5123" name="TextBox 3"/>
          <p:cNvSpPr txBox="1">
            <a:spLocks noChangeArrowheads="1"/>
          </p:cNvSpPr>
          <p:nvPr/>
        </p:nvSpPr>
        <p:spPr bwMode="auto">
          <a:xfrm>
            <a:off x="-107950" y="115888"/>
            <a:ext cx="5843266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ko-KR" sz="2200" b="1" dirty="0"/>
              <a:t> Binary Representation of Spiking Activity</a:t>
            </a:r>
          </a:p>
        </p:txBody>
      </p:sp>
      <p:sp>
        <p:nvSpPr>
          <p:cNvPr id="5124" name="TextBox 6"/>
          <p:cNvSpPr txBox="1">
            <a:spLocks noChangeArrowheads="1"/>
          </p:cNvSpPr>
          <p:nvPr/>
        </p:nvSpPr>
        <p:spPr bwMode="auto">
          <a:xfrm>
            <a:off x="8709025" y="6464300"/>
            <a:ext cx="28416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ko-KR" sz="1400">
                <a:ea typeface="굴림" panose="020B0600000101010101" pitchFamily="50" charset="-127"/>
              </a:rPr>
              <a:t>3</a:t>
            </a:r>
            <a:endParaRPr lang="ko-KR" altLang="en-US" sz="1400">
              <a:ea typeface="굴림" panose="020B0600000101010101" pitchFamily="50" charset="-127"/>
            </a:endParaRPr>
          </a:p>
        </p:txBody>
      </p:sp>
      <p:cxnSp>
        <p:nvCxnSpPr>
          <p:cNvPr id="12" name="직선 연결선 11">
            <a:extLst>
              <a:ext uri="{FF2B5EF4-FFF2-40B4-BE49-F238E27FC236}">
                <a16:creationId xmlns:a16="http://schemas.microsoft.com/office/drawing/2014/main" id="{C8499F79-6BCF-4E43-A027-395AD60554B9}"/>
              </a:ext>
            </a:extLst>
          </p:cNvPr>
          <p:cNvCxnSpPr/>
          <p:nvPr/>
        </p:nvCxnSpPr>
        <p:spPr>
          <a:xfrm>
            <a:off x="611188" y="692150"/>
            <a:ext cx="85328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15">
                <a:extLst>
                  <a:ext uri="{FF2B5EF4-FFF2-40B4-BE49-F238E27FC236}">
                    <a16:creationId xmlns:a16="http://schemas.microsoft.com/office/drawing/2014/main" id="{186E292E-F34F-428B-AD96-5C1052E8DFF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0259" y="741472"/>
                <a:ext cx="9093741" cy="32783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1pPr>
                <a:lvl2pPr marL="742950" indent="-28575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2pPr>
                <a:lvl3pPr marL="11430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3pPr>
                <a:lvl4pPr marL="16002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4pPr>
                <a:lvl5pPr marL="20574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5pPr>
                <a:lvl6pPr marL="25146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6pPr>
                <a:lvl7pPr marL="29718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7pPr>
                <a:lvl8pPr marL="34290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8pPr>
                <a:lvl9pPr marL="38862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9pPr>
              </a:lstStyle>
              <a:p>
                <a:pPr latinLnBrk="0">
                  <a:spcBef>
                    <a:spcPct val="0"/>
                  </a:spcBef>
                  <a:buFontTx/>
                  <a:buNone/>
                </a:pPr>
                <a:r>
                  <a:rPr kumimoji="0" lang="en-US" altLang="ko-KR" sz="1800" b="1" dirty="0">
                    <a:ea typeface="굴림" panose="020B0600000101010101" pitchFamily="50" charset="-127"/>
                  </a:rPr>
                  <a:t> </a:t>
                </a:r>
                <a:r>
                  <a:rPr kumimoji="0" lang="en-US" altLang="ko-KR" sz="1800" b="1" dirty="0">
                    <a:ea typeface="굴림" panose="020B0600000101010101" pitchFamily="50" charset="-127"/>
                    <a:sym typeface="Symbol" panose="05050102010706020507" pitchFamily="18" charset="2"/>
                  </a:rPr>
                  <a:t> Binary Representation of </a:t>
                </a:r>
              </a:p>
              <a:p>
                <a:pPr latinLnBrk="0">
                  <a:spcBef>
                    <a:spcPct val="0"/>
                  </a:spcBef>
                  <a:buFontTx/>
                  <a:buNone/>
                </a:pPr>
                <a:r>
                  <a:rPr kumimoji="0" lang="en-US" altLang="ko-KR" sz="1800" b="1" dirty="0">
                    <a:ea typeface="굴림" panose="020B0600000101010101" pitchFamily="50" charset="-127"/>
                    <a:sym typeface="Symbol" panose="05050102010706020507" pitchFamily="18" charset="2"/>
                  </a:rPr>
                  <a:t>   Spiking Activity of EC Cells</a:t>
                </a:r>
              </a:p>
              <a:p>
                <a:pPr latinLnBrk="0">
                  <a:spcBef>
                    <a:spcPct val="0"/>
                  </a:spcBef>
                  <a:buFontTx/>
                  <a:buNone/>
                </a:pPr>
                <a:r>
                  <a:rPr kumimoji="0" lang="en-US" altLang="ko-KR" sz="16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  - Direct Excitatory EC Inputs via PP</a:t>
                </a:r>
              </a:p>
              <a:p>
                <a:pPr defTabSz="4057611" fontAlgn="auto">
                  <a:spcBef>
                    <a:spcPts val="0"/>
                  </a:spcBef>
                  <a:spcAft>
                    <a:spcPts val="0"/>
                  </a:spcAft>
                  <a:buNone/>
                  <a:defRPr/>
                </a:pPr>
                <a:r>
                  <a:rPr lang="en-US" altLang="ko-KR" sz="1600" dirty="0"/>
                  <a:t>        Input density = 10 %</a:t>
                </a:r>
              </a:p>
              <a:p>
                <a:pPr defTabSz="4057611" fontAlgn="auto">
                  <a:spcBef>
                    <a:spcPts val="0"/>
                  </a:spcBef>
                  <a:spcAft>
                    <a:spcPts val="0"/>
                  </a:spcAft>
                  <a:buNone/>
                  <a:defRPr/>
                </a:pPr>
                <a:r>
                  <a:rPr kumimoji="0" lang="en-US" altLang="ko-KR" sz="16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      40 active EC cells </a:t>
                </a:r>
              </a:p>
              <a:p>
                <a:pPr defTabSz="4057611" fontAlgn="auto">
                  <a:spcBef>
                    <a:spcPts val="0"/>
                  </a:spcBef>
                  <a:spcAft>
                    <a:spcPts val="0"/>
                  </a:spcAft>
                  <a:buNone/>
                  <a:defRPr/>
                </a:pPr>
                <a:r>
                  <a:rPr kumimoji="0" lang="en-US" altLang="ko-KR" sz="16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      &amp; Remaining ones: silent</a:t>
                </a:r>
              </a:p>
              <a:p>
                <a:pPr defTabSz="4057611" fontAlgn="auto">
                  <a:spcBef>
                    <a:spcPts val="0"/>
                  </a:spcBef>
                  <a:spcAft>
                    <a:spcPts val="0"/>
                  </a:spcAft>
                  <a:buNone/>
                  <a:defRPr/>
                </a:pPr>
                <a:r>
                  <a:rPr kumimoji="0" lang="en-US" altLang="ko-KR" sz="16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      Active EC cells: at least one spike</a:t>
                </a:r>
              </a:p>
              <a:p>
                <a:pPr defTabSz="4057611" fontAlgn="auto">
                  <a:spcBef>
                    <a:spcPts val="0"/>
                  </a:spcBef>
                  <a:spcAft>
                    <a:spcPts val="0"/>
                  </a:spcAft>
                  <a:buNone/>
                  <a:defRPr/>
                </a:pPr>
                <a:r>
                  <a:rPr kumimoji="0" lang="en-US" altLang="ko-KR" sz="16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             during the stimulus stage (1)</a:t>
                </a:r>
              </a:p>
              <a:p>
                <a:pPr defTabSz="4057611" fontAlgn="auto">
                  <a:spcBef>
                    <a:spcPts val="0"/>
                  </a:spcBef>
                  <a:spcAft>
                    <a:spcPts val="0"/>
                  </a:spcAft>
                  <a:buNone/>
                  <a:defRPr/>
                </a:pPr>
                <a:r>
                  <a:rPr kumimoji="0" lang="en-US" altLang="ko-KR" sz="16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             otherwise, silent EC cells (0)</a:t>
                </a:r>
                <a:endParaRPr kumimoji="0" lang="en-US" altLang="ko-KR" sz="600" dirty="0"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 defTabSz="4057611" fontAlgn="auto">
                  <a:spcBef>
                    <a:spcPts val="0"/>
                  </a:spcBef>
                  <a:spcAft>
                    <a:spcPts val="0"/>
                  </a:spcAft>
                  <a:buNone/>
                  <a:defRPr/>
                </a:pPr>
                <a:endParaRPr kumimoji="0" lang="en-US" altLang="ko-KR" sz="600" dirty="0"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 latinLnBrk="0">
                  <a:spcBef>
                    <a:spcPct val="0"/>
                  </a:spcBef>
                  <a:buFontTx/>
                  <a:buNone/>
                </a:pPr>
                <a:r>
                  <a:rPr kumimoji="0" lang="en-US" altLang="ko-KR" sz="16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  -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kumimoji="0" lang="en-US" altLang="ko-KR" sz="1600" i="1" dirty="0" smtClean="0">
                            <a:latin typeface="Cambria Math" panose="02040503050406030204" pitchFamily="18" charset="0"/>
                            <a:ea typeface="굴림" panose="020B0600000101010101" pitchFamily="50" charset="-127"/>
                            <a:sym typeface="Symbol" panose="05050102010706020507" pitchFamily="18" charset="2"/>
                          </a:rPr>
                        </m:ctrlPr>
                      </m:sSupPr>
                      <m:e>
                        <m:r>
                          <a:rPr kumimoji="0" lang="en-US" altLang="ko-KR" sz="1600" i="1" dirty="0">
                            <a:latin typeface="Cambria Math" panose="02040503050406030204" pitchFamily="18" charset="0"/>
                            <a:ea typeface="굴림" panose="020B0600000101010101" pitchFamily="50" charset="-127"/>
                            <a:sym typeface="Symbol" panose="05050102010706020507" pitchFamily="18" charset="2"/>
                          </a:rPr>
                          <m:t>𝐴</m:t>
                        </m:r>
                      </m:e>
                      <m:sup>
                        <m:r>
                          <a:rPr kumimoji="0" lang="en-US" altLang="ko-KR" sz="1600" i="1" dirty="0">
                            <a:latin typeface="Cambria Math" panose="02040503050406030204" pitchFamily="18" charset="0"/>
                            <a:ea typeface="굴림" panose="020B0600000101010101" pitchFamily="50" charset="-127"/>
                            <a:sym typeface="Symbol" panose="05050102010706020507" pitchFamily="18" charset="2"/>
                          </a:rPr>
                          <m:t>(</m:t>
                        </m:r>
                        <m:r>
                          <a:rPr kumimoji="0" lang="en-US" altLang="ko-KR" sz="1600" i="1" dirty="0">
                            <a:latin typeface="Cambria Math" panose="02040503050406030204" pitchFamily="18" charset="0"/>
                            <a:ea typeface="굴림" panose="020B0600000101010101" pitchFamily="50" charset="-127"/>
                            <a:sym typeface="Symbol" panose="05050102010706020507" pitchFamily="18" charset="2"/>
                          </a:rPr>
                          <m:t>𝑖𝑛</m:t>
                        </m:r>
                        <m:r>
                          <a:rPr kumimoji="0" lang="en-US" altLang="ko-KR" sz="1600" i="1" dirty="0">
                            <a:latin typeface="Cambria Math" panose="02040503050406030204" pitchFamily="18" charset="0"/>
                            <a:ea typeface="굴림" panose="020B0600000101010101" pitchFamily="50" charset="-127"/>
                            <a:sym typeface="Symbol" panose="05050102010706020507" pitchFamily="18" charset="2"/>
                          </a:rPr>
                          <m:t>)</m:t>
                        </m:r>
                      </m:sup>
                    </m:sSup>
                  </m:oMath>
                </a14:m>
                <a:r>
                  <a:rPr kumimoji="0" lang="en-US" altLang="ko-KR" sz="16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: Randomly-chosen input </a:t>
                </a:r>
              </a:p>
              <a:p>
                <a:pPr latinLnBrk="0">
                  <a:spcBef>
                    <a:spcPct val="0"/>
                  </a:spcBef>
                  <a:buFontTx/>
                  <a:buNone/>
                </a:pPr>
                <a:r>
                  <a:rPr kumimoji="0" lang="en-US" altLang="ko-KR" sz="16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            pattern</a:t>
                </a:r>
              </a:p>
              <a:p>
                <a:pPr latinLnBrk="0">
                  <a:spcBef>
                    <a:spcPct val="0"/>
                  </a:spcBef>
                  <a:buFontTx/>
                  <a:buNone/>
                </a:pPr>
                <a:r>
                  <a:rPr kumimoji="0" lang="en-US" altLang="ko-KR" sz="16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    Construct another input patterns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kumimoji="0" lang="en-US" altLang="ko-KR" sz="1600" i="1" dirty="0">
                            <a:latin typeface="Cambria Math" panose="02040503050406030204" pitchFamily="18" charset="0"/>
                            <a:ea typeface="굴림" panose="020B0600000101010101" pitchFamily="50" charset="-127"/>
                            <a:sym typeface="Symbol" panose="05050102010706020507" pitchFamily="18" charset="2"/>
                          </a:rPr>
                        </m:ctrlPr>
                      </m:sSubSupPr>
                      <m:e>
                        <m:r>
                          <a:rPr kumimoji="0" lang="en-US" altLang="ko-KR" sz="1600" i="1" dirty="0">
                            <a:latin typeface="Cambria Math" panose="02040503050406030204" pitchFamily="18" charset="0"/>
                            <a:ea typeface="굴림" panose="020B0600000101010101" pitchFamily="50" charset="-127"/>
                            <a:sym typeface="Symbol" panose="05050102010706020507" pitchFamily="18" charset="2"/>
                          </a:rPr>
                          <m:t>𝐵</m:t>
                        </m:r>
                      </m:e>
                      <m:sub>
                        <m:r>
                          <a:rPr kumimoji="0" lang="en-US" altLang="ko-KR" sz="1600" i="1" dirty="0">
                            <a:latin typeface="Cambria Math" panose="02040503050406030204" pitchFamily="18" charset="0"/>
                            <a:ea typeface="굴림" panose="020B0600000101010101" pitchFamily="50" charset="-127"/>
                            <a:sym typeface="Symbol" panose="05050102010706020507" pitchFamily="18" charset="2"/>
                          </a:rPr>
                          <m:t>𝑖</m:t>
                        </m:r>
                      </m:sub>
                      <m:sup>
                        <m:r>
                          <a:rPr kumimoji="0" lang="en-US" altLang="ko-KR" sz="1600" i="1" dirty="0">
                            <a:latin typeface="Cambria Math" panose="02040503050406030204" pitchFamily="18" charset="0"/>
                            <a:ea typeface="굴림" panose="020B0600000101010101" pitchFamily="50" charset="-127"/>
                            <a:sym typeface="Symbol" panose="05050102010706020507" pitchFamily="18" charset="2"/>
                          </a:rPr>
                          <m:t>(</m:t>
                        </m:r>
                        <m:r>
                          <a:rPr kumimoji="0" lang="en-US" altLang="ko-KR" sz="1600" i="1" dirty="0">
                            <a:latin typeface="Cambria Math" panose="02040503050406030204" pitchFamily="18" charset="0"/>
                            <a:ea typeface="굴림" panose="020B0600000101010101" pitchFamily="50" charset="-127"/>
                            <a:sym typeface="Symbol" panose="05050102010706020507" pitchFamily="18" charset="2"/>
                          </a:rPr>
                          <m:t>𝑖𝑛</m:t>
                        </m:r>
                        <m:r>
                          <a:rPr kumimoji="0" lang="en-US" altLang="ko-KR" sz="1600" i="1" dirty="0">
                            <a:latin typeface="Cambria Math" panose="02040503050406030204" pitchFamily="18" charset="0"/>
                            <a:ea typeface="굴림" panose="020B0600000101010101" pitchFamily="50" charset="-127"/>
                            <a:sym typeface="Symbol" panose="05050102010706020507" pitchFamily="18" charset="2"/>
                          </a:rPr>
                          <m:t>)</m:t>
                        </m:r>
                      </m:sup>
                    </m:sSubSup>
                  </m:oMath>
                </a14:m>
                <a:r>
                  <a:rPr kumimoji="0" lang="en-US" altLang="ko-KR" sz="16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from the with the overlap percentage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0" lang="en-US" altLang="ko-KR" sz="1600" i="1" dirty="0" smtClean="0">
                            <a:latin typeface="Cambria Math" panose="02040503050406030204" pitchFamily="18" charset="0"/>
                            <a:ea typeface="굴림" panose="020B0600000101010101" pitchFamily="50" charset="-127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kumimoji="0" lang="en-US" altLang="ko-KR" sz="1600" i="1" dirty="0">
                            <a:latin typeface="Cambria Math" panose="02040503050406030204" pitchFamily="18" charset="0"/>
                            <a:ea typeface="굴림" panose="020B0600000101010101" pitchFamily="50" charset="-127"/>
                            <a:sym typeface="Symbol" panose="05050102010706020507" pitchFamily="18" charset="2"/>
                          </a:rPr>
                          <m:t>𝑃</m:t>
                        </m:r>
                      </m:e>
                      <m:sub>
                        <m:r>
                          <a:rPr kumimoji="0" lang="en-US" altLang="ko-KR" sz="1600" i="1" dirty="0">
                            <a:latin typeface="Cambria Math" panose="02040503050406030204" pitchFamily="18" charset="0"/>
                            <a:ea typeface="굴림" panose="020B0600000101010101" pitchFamily="50" charset="-127"/>
                            <a:sym typeface="Symbol" panose="05050102010706020507" pitchFamily="18" charset="2"/>
                          </a:rPr>
                          <m:t>𝑂𝐿</m:t>
                        </m:r>
                      </m:sub>
                    </m:sSub>
                  </m:oMath>
                </a14:m>
                <a:r>
                  <a:rPr kumimoji="0" lang="en-US" altLang="ko-KR" sz="16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</a:t>
                </a:r>
              </a:p>
            </p:txBody>
          </p:sp>
        </mc:Choice>
        <mc:Fallback xmlns="">
          <p:sp>
            <p:nvSpPr>
              <p:cNvPr id="30" name="TextBox 15">
                <a:extLst>
                  <a:ext uri="{FF2B5EF4-FFF2-40B4-BE49-F238E27FC236}">
                    <a16:creationId xmlns:a16="http://schemas.microsoft.com/office/drawing/2014/main" id="{186E292E-F34F-428B-AD96-5C1052E8DFF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0259" y="741472"/>
                <a:ext cx="9093741" cy="3278333"/>
              </a:xfrm>
              <a:prstGeom prst="rect">
                <a:avLst/>
              </a:prstGeom>
              <a:blipFill>
                <a:blip r:embed="rId6"/>
                <a:stretch>
                  <a:fillRect t="-1117" b="-931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3" name="TextBox 15">
            <a:extLst>
              <a:ext uri="{FF2B5EF4-FFF2-40B4-BE49-F238E27FC236}">
                <a16:creationId xmlns:a16="http://schemas.microsoft.com/office/drawing/2014/main" id="{EE24DCD0-E1DB-4ACA-A096-DD0C0B84CF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458" y="4120624"/>
            <a:ext cx="8948738" cy="892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3244850"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defTabSz="32448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defTabSz="324485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defTabSz="324485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defTabSz="324485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latinLnBrk="0">
              <a:spcBef>
                <a:spcPct val="0"/>
              </a:spcBef>
              <a:buFontTx/>
              <a:buNone/>
            </a:pPr>
            <a:r>
              <a:rPr kumimoji="0" lang="en-US" altLang="ko-KR" sz="1800" b="1" dirty="0">
                <a:ea typeface="굴림" panose="020B0600000101010101" pitchFamily="50" charset="-127"/>
                <a:sym typeface="Symbol" panose="05050102010706020507" pitchFamily="18" charset="2"/>
              </a:rPr>
              <a:t> Binary Representation of </a:t>
            </a:r>
          </a:p>
          <a:p>
            <a:pPr latinLnBrk="0">
              <a:spcBef>
                <a:spcPct val="0"/>
              </a:spcBef>
              <a:buFontTx/>
              <a:buNone/>
            </a:pPr>
            <a:r>
              <a:rPr kumimoji="0" lang="en-US" altLang="ko-KR" sz="1800" b="1" dirty="0">
                <a:ea typeface="굴림" panose="020B0600000101010101" pitchFamily="50" charset="-127"/>
                <a:sym typeface="Symbol" panose="05050102010706020507" pitchFamily="18" charset="2"/>
              </a:rPr>
              <a:t>  Spiking Activity of GCs</a:t>
            </a:r>
          </a:p>
          <a:p>
            <a:pPr latinLnBrk="0">
              <a:spcBef>
                <a:spcPct val="0"/>
              </a:spcBef>
              <a:buFontTx/>
              <a:buNone/>
            </a:pPr>
            <a:r>
              <a:rPr kumimoji="0" lang="en-US" altLang="ko-KR" sz="1600" dirty="0">
                <a:solidFill>
                  <a:schemeClr val="tx1"/>
                </a:solidFill>
                <a:ea typeface="굴림" panose="020B0600000101010101" pitchFamily="50" charset="-127"/>
                <a:sym typeface="Symbol" panose="05050102010706020507" pitchFamily="18" charset="2"/>
              </a:rPr>
              <a:t> </a:t>
            </a:r>
          </a:p>
        </p:txBody>
      </p:sp>
      <p:sp>
        <p:nvSpPr>
          <p:cNvPr id="46" name="직사각형 45">
            <a:extLst>
              <a:ext uri="{FF2B5EF4-FFF2-40B4-BE49-F238E27FC236}">
                <a16:creationId xmlns:a16="http://schemas.microsoft.com/office/drawing/2014/main" id="{2D94772E-3E60-41A2-A2F8-1850273F6197}"/>
              </a:ext>
            </a:extLst>
          </p:cNvPr>
          <p:cNvSpPr/>
          <p:nvPr/>
        </p:nvSpPr>
        <p:spPr>
          <a:xfrm>
            <a:off x="300619" y="4869142"/>
            <a:ext cx="700138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057611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1600" dirty="0">
                <a:ea typeface="굴림" panose="020B0600000101010101" pitchFamily="50" charset="-127"/>
                <a:sym typeface="Symbol" panose="05050102010706020507" pitchFamily="18" charset="2"/>
              </a:rPr>
              <a:t>Active GCs: at least one spike</a:t>
            </a:r>
          </a:p>
          <a:p>
            <a:pPr defTabSz="4057611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1600" dirty="0">
                <a:ea typeface="굴림" panose="020B0600000101010101" pitchFamily="50" charset="-127"/>
                <a:sym typeface="Symbol" panose="05050102010706020507" pitchFamily="18" charset="2"/>
              </a:rPr>
              <a:t>           during the stimulus stage (1)</a:t>
            </a:r>
          </a:p>
          <a:p>
            <a:pPr defTabSz="4057611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1600" dirty="0">
                <a:ea typeface="굴림" panose="020B0600000101010101" pitchFamily="50" charset="-127"/>
                <a:sym typeface="Symbol" panose="05050102010706020507" pitchFamily="18" charset="2"/>
              </a:rPr>
              <a:t>           otherwise, silent GCs (0)</a:t>
            </a:r>
            <a:endParaRPr kumimoji="0" lang="en-US" altLang="ko-KR" sz="600" dirty="0">
              <a:ea typeface="굴림" panose="020B0600000101010101" pitchFamily="50" charset="-127"/>
              <a:sym typeface="Symbol" panose="05050102010706020507" pitchFamily="18" charset="2"/>
            </a:endParaRPr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C036CF17-1689-4D6A-AED6-866015E2A2E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881494" y="727725"/>
            <a:ext cx="5174702" cy="2629267"/>
          </a:xfrm>
          <a:prstGeom prst="rect">
            <a:avLst/>
          </a:prstGeom>
        </p:spPr>
      </p:pic>
    </p:spTree>
  </p:cSld>
  <p:clrMapOvr>
    <a:masterClrMapping/>
  </p:clrMapOvr>
  <p:transition spd="slow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그림 12">
            <a:extLst>
              <a:ext uri="{FF2B5EF4-FFF2-40B4-BE49-F238E27FC236}">
                <a16:creationId xmlns:a16="http://schemas.microsoft.com/office/drawing/2014/main" id="{BF6CD652-FF89-4CD4-8828-AA034772F7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7303" y="5157192"/>
            <a:ext cx="4953691" cy="1585182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171" name="TextBox 15"/>
              <p:cNvSpPr txBox="1">
                <a:spLocks noChangeArrowheads="1"/>
              </p:cNvSpPr>
              <p:nvPr/>
            </p:nvSpPr>
            <p:spPr bwMode="auto">
              <a:xfrm>
                <a:off x="97631" y="692151"/>
                <a:ext cx="8898732" cy="611468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1pPr>
                <a:lvl2pPr marL="742950" indent="-28575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2pPr>
                <a:lvl3pPr marL="11430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3pPr>
                <a:lvl4pPr marL="16002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4pPr>
                <a:lvl5pPr marL="20574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5pPr>
                <a:lvl6pPr marL="25146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6pPr>
                <a:lvl7pPr marL="29718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7pPr>
                <a:lvl8pPr marL="34290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8pPr>
                <a:lvl9pPr marL="38862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9pPr>
              </a:lstStyle>
              <a:p>
                <a:pPr latinLnBrk="0">
                  <a:spcBef>
                    <a:spcPct val="0"/>
                  </a:spcBef>
                  <a:buFontTx/>
                  <a:buNone/>
                </a:pPr>
                <a:endParaRPr kumimoji="0" lang="en-US" altLang="ko-KR" sz="600" b="1" dirty="0">
                  <a:solidFill>
                    <a:schemeClr val="tx1"/>
                  </a:solidFill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 latinLnBrk="0">
                  <a:spcBef>
                    <a:spcPct val="0"/>
                  </a:spcBef>
                  <a:buNone/>
                </a:pPr>
                <a:r>
                  <a:rPr kumimoji="0" lang="en-US" altLang="ko-KR" sz="1700" b="1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 Activation Degrees</a:t>
                </a:r>
                <a:endParaRPr kumimoji="0" lang="en-US" altLang="ko-KR" sz="1600" b="1" dirty="0">
                  <a:solidFill>
                    <a:schemeClr val="tx1"/>
                  </a:solidFill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>
                  <a:buNone/>
                </a:pPr>
                <a:r>
                  <a:rPr kumimoji="0" lang="en-US" altLang="ko-KR" sz="15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  - GCs: More sparse firings than</a:t>
                </a:r>
              </a:p>
              <a:p>
                <a:pPr>
                  <a:buNone/>
                </a:pPr>
                <a:r>
                  <a:rPr kumimoji="0" lang="en-US" altLang="ko-KR" sz="15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         EC cells</a:t>
                </a:r>
              </a:p>
              <a:p>
                <a:pPr>
                  <a:buNone/>
                </a:pPr>
                <a:r>
                  <a:rPr kumimoji="0" lang="en-US" altLang="ko-KR" sz="15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  - Average activation degree:</a:t>
                </a:r>
              </a:p>
              <a:p>
                <a:pPr>
                  <a:buNone/>
                </a:pPr>
                <a:r>
                  <a:rPr kumimoji="0" lang="en-US" altLang="ko-KR" sz="15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      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500" i="1" smtClean="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𝐷</m:t>
                        </m:r>
                      </m:e>
                      <m:sub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𝑎</m:t>
                        </m:r>
                      </m:sub>
                      <m:sup>
                        <m:d>
                          <m:dPr>
                            <m:ctrlPr>
                              <a:rPr lang="ko-KR" altLang="ko-KR" sz="1500" i="1"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altLang="ko-KR" sz="1500" i="1"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𝑖𝑛</m:t>
                            </m:r>
                          </m:e>
                        </m:d>
                      </m:sup>
                    </m:sSubSup>
                  </m:oMath>
                </a14:m>
                <a:r>
                  <a:rPr kumimoji="0" lang="en-US" altLang="ko-KR" sz="15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(=0.1) &gt;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5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ko-KR" sz="1500" i="1"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  <m:sub>
                        <m:r>
                          <a:rPr lang="en-US" altLang="ko-KR" sz="1500" i="1"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  <m:sup>
                        <m:d>
                          <m:dPr>
                            <m:ctrlPr>
                              <a:rPr lang="ko-KR" altLang="ko-KR" sz="15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ko-KR" sz="1500" i="1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e>
                        </m:d>
                      </m:sup>
                    </m:sSubSup>
                  </m:oMath>
                </a14:m>
                <a:r>
                  <a:rPr kumimoji="0" lang="en-US" altLang="ko-KR" sz="15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(=0.052)  </a:t>
                </a:r>
              </a:p>
              <a:p>
                <a:pPr>
                  <a:buNone/>
                </a:pPr>
                <a:endParaRPr kumimoji="0" lang="en-US" altLang="ko-KR" sz="1500" dirty="0"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 latinLnBrk="0">
                  <a:spcBef>
                    <a:spcPct val="0"/>
                  </a:spcBef>
                  <a:buNone/>
                </a:pPr>
                <a:r>
                  <a:rPr kumimoji="0" lang="en-US" altLang="ko-KR" sz="1700" b="1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 Orthogonalization Degrees</a:t>
                </a:r>
                <a:endParaRPr kumimoji="0" lang="en-US" altLang="ko-KR" sz="1600" b="1" dirty="0">
                  <a:solidFill>
                    <a:schemeClr val="tx1"/>
                  </a:solidFill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>
                  <a:buNone/>
                </a:pPr>
                <a:r>
                  <a:rPr kumimoji="0" lang="en-US" altLang="ko-KR" sz="15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  - Pearson’s correlation coefficient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ko-KR" altLang="ko-KR" sz="1500" i="1" smtClean="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𝜌</m:t>
                        </m:r>
                      </m:e>
                      <m:sup>
                        <m:d>
                          <m:dPr>
                            <m:ctrlPr>
                              <a:rPr lang="ko-KR" altLang="ko-KR" sz="1500" i="1"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altLang="ko-KR" sz="1500" i="1"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𝑥</m:t>
                            </m:r>
                          </m:e>
                        </m:d>
                      </m:sup>
                    </m:sSup>
                  </m:oMath>
                </a14:m>
                <a:r>
                  <a:rPr kumimoji="0" lang="en-US" altLang="ko-KR" sz="15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:</a:t>
                </a:r>
              </a:p>
              <a:p>
                <a:pPr>
                  <a:buNone/>
                </a:pPr>
                <a:r>
                  <a:rPr kumimoji="0" lang="en-US" altLang="ko-KR" sz="15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     denoting similarity degree </a:t>
                </a:r>
              </a:p>
              <a:p>
                <a:pPr>
                  <a:buNone/>
                </a:pPr>
                <a:r>
                  <a:rPr kumimoji="0" lang="en-US" altLang="ko-KR" sz="15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     between two patterns</a:t>
                </a:r>
              </a:p>
              <a:p>
                <a:pPr>
                  <a:buNone/>
                </a:pPr>
                <a:r>
                  <a:rPr kumimoji="0" lang="en-US" altLang="ko-KR" sz="15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  - Orthogonalization degree: </a:t>
                </a:r>
              </a:p>
              <a:p>
                <a:pPr>
                  <a:buNone/>
                </a:pPr>
                <a:r>
                  <a:rPr lang="en-US" altLang="ko-KR" sz="1500" dirty="0">
                    <a:effectLst/>
                    <a:ea typeface="Cambria Math" panose="02040503050406030204" pitchFamily="18" charset="0"/>
                    <a:cs typeface="Times New Roman" panose="02020603050405020304" pitchFamily="18" charset="0"/>
                  </a:rPr>
                  <a:t>     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ko-KR" altLang="ko-KR" sz="1500" i="1" smtClean="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𝑂</m:t>
                        </m:r>
                      </m:e>
                      <m:sup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𝑥</m:t>
                        </m:r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)</m:t>
                        </m:r>
                      </m:sup>
                    </m:sSup>
                    <m:r>
                      <a:rPr lang="en-US" altLang="ko-KR" sz="1500" i="1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=(1−</m:t>
                    </m:r>
                    <m:sSup>
                      <m:sSupPr>
                        <m:ctrlPr>
                          <a:rPr lang="ko-KR" altLang="ko-KR" sz="1500" i="1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𝜌</m:t>
                        </m:r>
                      </m:e>
                      <m:sup>
                        <m:d>
                          <m:dPr>
                            <m:ctrlPr>
                              <a:rPr lang="ko-KR" altLang="ko-KR" sz="1500" i="1"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altLang="ko-KR" sz="1500" i="1"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𝑥</m:t>
                            </m:r>
                          </m:e>
                        </m:d>
                      </m:sup>
                    </m:sSup>
                    <m:r>
                      <a:rPr lang="en-US" altLang="ko-KR" sz="1500" i="1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)/2;  </m:t>
                    </m:r>
                    <m:r>
                      <a:rPr lang="en-US" altLang="ko-KR" sz="1500" i="1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altLang="ko-KR" sz="1500" i="1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 =</m:t>
                    </m:r>
                    <m:r>
                      <a:rPr lang="en-US" altLang="ko-KR" sz="1500" i="1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𝑖𝑛</m:t>
                    </m:r>
                    <m:r>
                      <a:rPr lang="en-US" altLang="ko-KR" sz="1500" i="1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, </m:t>
                    </m:r>
                    <m:r>
                      <a:rPr lang="en-US" altLang="ko-KR" sz="1500" i="1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𝑜𝑢𝑡</m:t>
                    </m:r>
                  </m:oMath>
                </a14:m>
                <a:r>
                  <a:rPr kumimoji="0" lang="en-US" altLang="ko-KR" sz="15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</a:t>
                </a:r>
              </a:p>
              <a:p>
                <a:pPr>
                  <a:buNone/>
                </a:pPr>
                <a:r>
                  <a:rPr kumimoji="0" lang="en-US" altLang="ko-KR" sz="15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       representing dissimilarity degree between two patterns</a:t>
                </a:r>
              </a:p>
              <a:p>
                <a:pPr>
                  <a:buNone/>
                </a:pPr>
                <a:r>
                  <a:rPr lang="en-US" altLang="ko-KR" sz="1500" dirty="0">
                    <a:effectLst/>
                    <a:ea typeface="Cambria Math" panose="02040503050406030204" pitchFamily="18" charset="0"/>
                    <a:cs typeface="Times New Roman" panose="02020603050405020304" pitchFamily="18" charset="0"/>
                  </a:rPr>
                  <a:t>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500" i="1" smtClean="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𝑃</m:t>
                        </m:r>
                      </m:e>
                      <m:sub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𝑂𝐿</m:t>
                        </m:r>
                      </m:sub>
                    </m:sSub>
                    <m:r>
                      <a:rPr lang="en-US" altLang="ko-KR" sz="1500" i="1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≥40%</m:t>
                    </m:r>
                  </m:oMath>
                </a14:m>
                <a:r>
                  <a:rPr lang="en-US" altLang="ko-KR" sz="1500" dirty="0">
                    <a:effectLst/>
                    <a:latin typeface="Times New Roman" panose="02020603050405020304" pitchFamily="18" charset="0"/>
                    <a:ea typeface="HY신명조" panose="02030600000101010101" pitchFamily="18" charset="-127"/>
                  </a:rPr>
                  <a:t> </a:t>
                </a:r>
                <a:r>
                  <a:rPr lang="en-US" altLang="ko-KR" sz="1500" dirty="0">
                    <a:effectLst/>
                    <a:latin typeface="Times New Roman" panose="02020603050405020304" pitchFamily="18" charset="0"/>
                    <a:ea typeface="HY신명조" panose="02030600000101010101" pitchFamily="18" charset="-127"/>
                    <a:cs typeface="Times New Roman" panose="02020603050405020304" pitchFamily="18" charset="0"/>
                    <a:sym typeface="Symbol" panose="05050102010706020507" pitchFamily="18" charset="2"/>
                  </a:rPr>
                  <a:t></a:t>
                </a:r>
                <a:r>
                  <a:rPr lang="en-US" altLang="ko-KR" sz="1500" dirty="0">
                    <a:effectLst/>
                    <a:latin typeface="Times New Roman" panose="02020603050405020304" pitchFamily="18" charset="0"/>
                    <a:ea typeface="HY신명조" panose="02030600000101010101" pitchFamily="18" charset="-127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ko-KR" altLang="ko-KR" sz="1500" i="1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𝑂</m:t>
                        </m:r>
                      </m:e>
                      <m:sup>
                        <m:d>
                          <m:dPr>
                            <m:ctrlPr>
                              <a:rPr lang="ko-KR" altLang="ko-KR" sz="1500" i="1"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ko-KR" sz="1500" i="1"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𝑜𝑢𝑡</m:t>
                            </m:r>
                          </m:e>
                        </m:d>
                      </m:sup>
                    </m:sSup>
                    <m:r>
                      <a:rPr lang="en-US" altLang="ko-KR" sz="1500" i="1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&gt;</m:t>
                    </m:r>
                    <m:sSup>
                      <m:sSupPr>
                        <m:ctrlPr>
                          <a:rPr lang="ko-KR" altLang="ko-KR" sz="1500" i="1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𝑂</m:t>
                        </m:r>
                      </m:e>
                      <m:sup>
                        <m:d>
                          <m:dPr>
                            <m:ctrlPr>
                              <a:rPr lang="ko-KR" altLang="ko-KR" sz="1500" i="1"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ko-KR" sz="1500" i="1"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𝑖𝑛</m:t>
                            </m:r>
                          </m:e>
                        </m:d>
                      </m:sup>
                    </m:sSup>
                  </m:oMath>
                </a14:m>
                <a:r>
                  <a:rPr lang="en-US" altLang="ko-KR" sz="1500" dirty="0">
                    <a:effectLst/>
                    <a:latin typeface="Times New Roman" panose="02020603050405020304" pitchFamily="18" charset="0"/>
                    <a:ea typeface="HY신명조" panose="02030600000101010101" pitchFamily="18" charset="-127"/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500" i="1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𝑃</m:t>
                        </m:r>
                      </m:e>
                      <m:sub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𝑂𝐿</m:t>
                        </m:r>
                      </m:sub>
                    </m:sSub>
                    <m:r>
                      <a:rPr lang="en-US" altLang="ko-KR" sz="1500" i="1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&lt;40%</m:t>
                    </m:r>
                  </m:oMath>
                </a14:m>
                <a:r>
                  <a:rPr lang="en-US" altLang="ko-KR" sz="1500" dirty="0">
                    <a:effectLst/>
                    <a:latin typeface="Times New Roman" panose="02020603050405020304" pitchFamily="18" charset="0"/>
                    <a:ea typeface="HY신명조" panose="02030600000101010101" pitchFamily="18" charset="-127"/>
                  </a:rPr>
                  <a:t> </a:t>
                </a:r>
                <a:r>
                  <a:rPr lang="en-US" altLang="ko-KR" sz="1500" dirty="0">
                    <a:effectLst/>
                    <a:latin typeface="Times New Roman" panose="02020603050405020304" pitchFamily="18" charset="0"/>
                    <a:ea typeface="HY신명조" panose="02030600000101010101" pitchFamily="18" charset="-127"/>
                    <a:cs typeface="Times New Roman" panose="02020603050405020304" pitchFamily="18" charset="0"/>
                    <a:sym typeface="Symbol" panose="05050102010706020507" pitchFamily="18" charset="2"/>
                  </a:rPr>
                  <a:t></a:t>
                </a:r>
                <a:r>
                  <a:rPr lang="en-US" altLang="ko-KR" sz="1500" dirty="0">
                    <a:effectLst/>
                    <a:latin typeface="Times New Roman" panose="02020603050405020304" pitchFamily="18" charset="0"/>
                    <a:ea typeface="HY신명조" panose="02030600000101010101" pitchFamily="18" charset="-127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ko-KR" altLang="ko-KR" sz="1500" i="1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𝑂</m:t>
                        </m:r>
                      </m:e>
                      <m:sup>
                        <m:d>
                          <m:dPr>
                            <m:ctrlPr>
                              <a:rPr lang="ko-KR" altLang="ko-KR" sz="1500" i="1"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ko-KR" sz="1500" i="1"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𝑖𝑛</m:t>
                            </m:r>
                          </m:e>
                        </m:d>
                      </m:sup>
                    </m:sSup>
                    <m:r>
                      <a:rPr lang="en-US" altLang="ko-KR" sz="1500" i="1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&gt;</m:t>
                    </m:r>
                    <m:sSup>
                      <m:sSupPr>
                        <m:ctrlPr>
                          <a:rPr lang="ko-KR" altLang="ko-KR" sz="1500" i="1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𝑂</m:t>
                        </m:r>
                      </m:e>
                      <m:sup>
                        <m:d>
                          <m:dPr>
                            <m:ctrlPr>
                              <a:rPr lang="ko-KR" altLang="ko-KR" sz="1500" i="1"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ko-KR" sz="1500" i="1"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𝑜𝑢𝑡</m:t>
                            </m:r>
                          </m:e>
                        </m:d>
                      </m:sup>
                    </m:sSup>
                  </m:oMath>
                </a14:m>
                <a:endParaRPr kumimoji="0" lang="en-US" altLang="ko-KR" sz="1500" dirty="0">
                  <a:solidFill>
                    <a:schemeClr val="tx1"/>
                  </a:solidFill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>
                  <a:buNone/>
                </a:pPr>
                <a:endParaRPr kumimoji="0" lang="en-US" altLang="ko-KR" sz="800" dirty="0"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 latinLnBrk="0">
                  <a:spcBef>
                    <a:spcPct val="0"/>
                  </a:spcBef>
                  <a:buNone/>
                </a:pPr>
                <a:r>
                  <a:rPr kumimoji="0" lang="en-US" altLang="ko-KR" sz="1700" b="1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 Pattern Distance and Pattern Separation Degree</a:t>
                </a:r>
              </a:p>
              <a:p>
                <a:pPr>
                  <a:buNone/>
                </a:pPr>
                <a:r>
                  <a:rPr kumimoji="0" lang="en-US" altLang="ko-KR" sz="15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 - Pattern distance: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500" i="1" smtClean="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𝒟</m:t>
                        </m:r>
                      </m:e>
                      <m:sub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𝑝</m:t>
                        </m:r>
                      </m:sub>
                      <m:sup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𝑥</m:t>
                        </m:r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)</m:t>
                        </m:r>
                      </m:sup>
                    </m:sSubSup>
                    <m:r>
                      <a:rPr lang="en-US" altLang="ko-KR" sz="1500" i="1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ko-KR" altLang="ko-KR" sz="1500" i="1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𝑂</m:t>
                        </m:r>
                      </m:e>
                      <m:sup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𝑥</m:t>
                        </m:r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)</m:t>
                        </m:r>
                      </m:sup>
                    </m:sSup>
                    <m:r>
                      <a:rPr lang="en-US" altLang="ko-KR" sz="1500" i="1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/</m:t>
                    </m:r>
                    <m:sSubSup>
                      <m:sSubSupPr>
                        <m:ctrlPr>
                          <a:rPr lang="ko-KR" altLang="ko-KR" sz="1500" i="1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𝐷</m:t>
                        </m:r>
                      </m:e>
                      <m:sub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𝑎</m:t>
                        </m:r>
                      </m:sub>
                      <m:sup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𝑥</m:t>
                        </m:r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)</m:t>
                        </m:r>
                      </m:sup>
                    </m:sSubSup>
                  </m:oMath>
                </a14:m>
                <a:endParaRPr kumimoji="0" lang="en-US" altLang="ko-KR" sz="1500" dirty="0"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>
                  <a:buNone/>
                </a:pPr>
                <a:r>
                  <a:rPr kumimoji="0" lang="en-US" altLang="ko-KR" sz="15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 - Pattern separation degree: </a:t>
                </a:r>
              </a:p>
              <a:p>
                <a:pPr>
                  <a:buNone/>
                </a:pPr>
                <a:r>
                  <a:rPr kumimoji="0" lang="en-US" altLang="ko-KR" sz="15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   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500" i="1" smtClean="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𝒮</m:t>
                        </m:r>
                      </m:e>
                      <m:sub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𝑑</m:t>
                        </m:r>
                      </m:sub>
                    </m:sSub>
                    <m:r>
                      <a:rPr lang="en-US" altLang="ko-KR" sz="1500" i="1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=</m:t>
                    </m:r>
                    <m:sSubSup>
                      <m:sSubSupPr>
                        <m:ctrlPr>
                          <a:rPr lang="ko-KR" altLang="ko-KR" sz="1500" i="1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𝒟</m:t>
                        </m:r>
                      </m:e>
                      <m:sub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𝑝</m:t>
                        </m:r>
                      </m:sub>
                      <m:sup>
                        <m:d>
                          <m:dPr>
                            <m:ctrlPr>
                              <a:rPr lang="ko-KR" altLang="ko-KR" sz="1500" i="1"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altLang="ko-KR" sz="1500" i="1"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𝑜𝑢𝑡</m:t>
                            </m:r>
                          </m:e>
                        </m:d>
                      </m:sup>
                    </m:sSubSup>
                    <m:r>
                      <a:rPr lang="en-US" altLang="ko-KR" sz="1500" i="1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/</m:t>
                    </m:r>
                    <m:sSubSup>
                      <m:sSubSupPr>
                        <m:ctrlPr>
                          <a:rPr lang="ko-KR" altLang="ko-KR" sz="1500" i="1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𝒟</m:t>
                        </m:r>
                      </m:e>
                      <m:sub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𝑝</m:t>
                        </m:r>
                      </m:sub>
                      <m:sup>
                        <m:d>
                          <m:dPr>
                            <m:ctrlPr>
                              <a:rPr lang="ko-KR" altLang="ko-KR" sz="1500" i="1"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altLang="ko-KR" sz="1500" i="1"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𝑖𝑛</m:t>
                            </m:r>
                          </m:e>
                        </m:d>
                      </m:sup>
                    </m:sSubSup>
                  </m:oMath>
                </a14:m>
                <a:endParaRPr kumimoji="0" lang="en-US" altLang="ko-KR" sz="1500" dirty="0"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>
                  <a:buNone/>
                </a:pPr>
                <a:r>
                  <a:rPr kumimoji="0" lang="en-US" altLang="ko-KR" sz="15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5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ko-KR" sz="15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𝒮</m:t>
                        </m:r>
                      </m:e>
                      <m:sub>
                        <m:r>
                          <a:rPr lang="en-US" altLang="ko-KR" sz="15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𝑑</m:t>
                        </m:r>
                      </m:sub>
                    </m:sSub>
                    <m:r>
                      <a:rPr lang="en-US" altLang="ko-KR" sz="1500" i="1"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&gt;1</m:t>
                    </m:r>
                  </m:oMath>
                </a14:m>
                <a:r>
                  <a:rPr kumimoji="0" lang="en-US" altLang="ko-KR" sz="15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for all values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0" lang="en-US" altLang="ko-KR" sz="1400" i="1" dirty="0">
                            <a:latin typeface="Cambria Math" panose="02040503050406030204" pitchFamily="18" charset="0"/>
                            <a:ea typeface="굴림" panose="020B0600000101010101" pitchFamily="50" charset="-127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kumimoji="0" lang="en-US" altLang="ko-KR" sz="1400" i="1" dirty="0">
                            <a:latin typeface="Cambria Math" panose="02040503050406030204" pitchFamily="18" charset="0"/>
                            <a:ea typeface="굴림" panose="020B0600000101010101" pitchFamily="50" charset="-127"/>
                            <a:sym typeface="Symbol" panose="05050102010706020507" pitchFamily="18" charset="2"/>
                          </a:rPr>
                          <m:t>𝑃</m:t>
                        </m:r>
                      </m:e>
                      <m:sub>
                        <m:r>
                          <a:rPr kumimoji="0" lang="en-US" altLang="ko-KR" sz="1400" i="1" dirty="0">
                            <a:latin typeface="Cambria Math" panose="02040503050406030204" pitchFamily="18" charset="0"/>
                            <a:ea typeface="굴림" panose="020B0600000101010101" pitchFamily="50" charset="-127"/>
                            <a:sym typeface="Symbol" panose="05050102010706020507" pitchFamily="18" charset="2"/>
                          </a:rPr>
                          <m:t>𝑂𝐿</m:t>
                        </m:r>
                      </m:sub>
                    </m:sSub>
                  </m:oMath>
                </a14:m>
                <a:endParaRPr kumimoji="0" lang="en-US" altLang="ko-KR" sz="1500" dirty="0"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>
                  <a:buNone/>
                </a:pPr>
                <a:r>
                  <a:rPr kumimoji="0" lang="en-US" altLang="ko-KR" sz="15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       Pattern separation occurs </a:t>
                </a:r>
              </a:p>
            </p:txBody>
          </p:sp>
        </mc:Choice>
        <mc:Fallback xmlns="">
          <p:sp>
            <p:nvSpPr>
              <p:cNvPr id="7171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97631" y="692151"/>
                <a:ext cx="8898732" cy="6114687"/>
              </a:xfrm>
              <a:prstGeom prst="rect">
                <a:avLst/>
              </a:prstGeom>
              <a:blipFill>
                <a:blip r:embed="rId5"/>
                <a:stretch>
                  <a:fillRect l="-411" b="-199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172" name="TextBox 3"/>
          <p:cNvSpPr txBox="1">
            <a:spLocks noChangeArrowheads="1"/>
          </p:cNvSpPr>
          <p:nvPr/>
        </p:nvSpPr>
        <p:spPr bwMode="auto">
          <a:xfrm>
            <a:off x="112713" y="115888"/>
            <a:ext cx="5353773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ko-KR" sz="2200" b="1" dirty="0"/>
              <a:t>Characterization of Pattern Separation</a:t>
            </a:r>
          </a:p>
        </p:txBody>
      </p:sp>
      <p:sp>
        <p:nvSpPr>
          <p:cNvPr id="7173" name="TextBox 6"/>
          <p:cNvSpPr txBox="1">
            <a:spLocks noChangeArrowheads="1"/>
          </p:cNvSpPr>
          <p:nvPr/>
        </p:nvSpPr>
        <p:spPr bwMode="auto">
          <a:xfrm>
            <a:off x="8709025" y="6464300"/>
            <a:ext cx="28405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ko-KR" sz="1400" dirty="0">
                <a:ea typeface="굴림" panose="020B0600000101010101" pitchFamily="50" charset="-127"/>
              </a:rPr>
              <a:t>4</a:t>
            </a:r>
            <a:endParaRPr lang="ko-KR" altLang="en-US" sz="1400" dirty="0">
              <a:ea typeface="굴림" panose="020B0600000101010101" pitchFamily="50" charset="-127"/>
            </a:endParaRPr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24C926F5-D1E5-4E99-AC59-A95CBDE8042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04193" y="823106"/>
            <a:ext cx="5814871" cy="1608045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:a16="http://schemas.microsoft.com/office/drawing/2014/main" id="{05E326B8-4E54-4170-9F2E-33A7DFBE104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763022" y="2567318"/>
            <a:ext cx="5357608" cy="1653770"/>
          </a:xfrm>
          <a:prstGeom prst="rect">
            <a:avLst/>
          </a:prstGeom>
        </p:spPr>
      </p:pic>
      <p:cxnSp>
        <p:nvCxnSpPr>
          <p:cNvPr id="17" name="직선 연결선 16">
            <a:extLst>
              <a:ext uri="{FF2B5EF4-FFF2-40B4-BE49-F238E27FC236}">
                <a16:creationId xmlns:a16="http://schemas.microsoft.com/office/drawing/2014/main" id="{FF0B2B31-0AEA-472C-8CA2-39279D6C7ADB}"/>
              </a:ext>
            </a:extLst>
          </p:cNvPr>
          <p:cNvCxnSpPr/>
          <p:nvPr/>
        </p:nvCxnSpPr>
        <p:spPr>
          <a:xfrm>
            <a:off x="611188" y="692150"/>
            <a:ext cx="85328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>
            <a:extLst>
              <a:ext uri="{FF2B5EF4-FFF2-40B4-BE49-F238E27FC236}">
                <a16:creationId xmlns:a16="http://schemas.microsoft.com/office/drawing/2014/main" id="{385CAA12-52F4-40AD-BA00-271393EE63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43331" y="5180343"/>
            <a:ext cx="3827835" cy="1548218"/>
          </a:xfrm>
          <a:prstGeom prst="rect">
            <a:avLst/>
          </a:prstGeom>
        </p:spPr>
      </p:pic>
      <p:sp>
        <p:nvSpPr>
          <p:cNvPr id="11270" name="TextBox 3"/>
          <p:cNvSpPr txBox="1">
            <a:spLocks noChangeArrowheads="1"/>
          </p:cNvSpPr>
          <p:nvPr/>
        </p:nvSpPr>
        <p:spPr bwMode="auto">
          <a:xfrm>
            <a:off x="42435" y="115888"/>
            <a:ext cx="5575116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ko-KR" sz="2200" b="1" dirty="0"/>
              <a:t>Disynaptic Effect on Pattern Separation</a:t>
            </a:r>
          </a:p>
        </p:txBody>
      </p:sp>
      <p:sp>
        <p:nvSpPr>
          <p:cNvPr id="11271" name="TextBox 6"/>
          <p:cNvSpPr txBox="1">
            <a:spLocks noChangeArrowheads="1"/>
          </p:cNvSpPr>
          <p:nvPr/>
        </p:nvSpPr>
        <p:spPr bwMode="auto">
          <a:xfrm>
            <a:off x="8709025" y="6464300"/>
            <a:ext cx="28405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ko-KR" sz="1400" dirty="0">
                <a:ea typeface="굴림" panose="020B0600000101010101" pitchFamily="50" charset="-127"/>
              </a:rPr>
              <a:t>5</a:t>
            </a:r>
            <a:endParaRPr lang="ko-KR" altLang="en-US" sz="1400" dirty="0">
              <a:ea typeface="굴림" panose="020B0600000101010101" pitchFamily="50" charset="-127"/>
            </a:endParaRPr>
          </a:p>
        </p:txBody>
      </p:sp>
      <p:cxnSp>
        <p:nvCxnSpPr>
          <p:cNvPr id="17" name="직선 연결선 16">
            <a:extLst>
              <a:ext uri="{FF2B5EF4-FFF2-40B4-BE49-F238E27FC236}">
                <a16:creationId xmlns:a16="http://schemas.microsoft.com/office/drawing/2014/main" id="{C81900C9-D944-4EFD-A412-C8B1FB9AC42E}"/>
              </a:ext>
            </a:extLst>
          </p:cNvPr>
          <p:cNvCxnSpPr/>
          <p:nvPr/>
        </p:nvCxnSpPr>
        <p:spPr>
          <a:xfrm>
            <a:off x="611188" y="692150"/>
            <a:ext cx="85328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5"/>
              <p:cNvSpPr txBox="1">
                <a:spLocks noChangeArrowheads="1"/>
              </p:cNvSpPr>
              <p:nvPr/>
            </p:nvSpPr>
            <p:spPr bwMode="auto">
              <a:xfrm>
                <a:off x="34925" y="764704"/>
                <a:ext cx="8958152" cy="593072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1pPr>
                <a:lvl2pPr marL="742950" indent="-28575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2pPr>
                <a:lvl3pPr marL="11430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3pPr>
                <a:lvl4pPr marL="16002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4pPr>
                <a:lvl5pPr marL="20574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5pPr>
                <a:lvl6pPr marL="25146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6pPr>
                <a:lvl7pPr marL="29718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7pPr>
                <a:lvl8pPr marL="34290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8pPr>
                <a:lvl9pPr marL="38862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9pPr>
              </a:lstStyle>
              <a:p>
                <a:pPr>
                  <a:buNone/>
                </a:pPr>
                <a:r>
                  <a:rPr kumimoji="0" lang="en-US" altLang="ko-KR" sz="1800" b="1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 Disynaptic Effect on Pattern Distance</a:t>
                </a:r>
              </a:p>
              <a:p>
                <a:pPr>
                  <a:buNone/>
                </a:pPr>
                <a:r>
                  <a:rPr kumimoji="0" lang="en-US" altLang="ko-KR" sz="15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  - Normalized synaptic strength:</a:t>
                </a:r>
              </a:p>
              <a:p>
                <a:pPr>
                  <a:buNone/>
                </a:pPr>
                <a:r>
                  <a:rPr lang="en-US" altLang="ko-KR" sz="1500" dirty="0">
                    <a:solidFill>
                      <a:srgbClr val="000000"/>
                    </a:solidFill>
                    <a:effectLst/>
                    <a:ea typeface="Cambria Math" panose="02040503050406030204" pitchFamily="18" charset="0"/>
                    <a:cs typeface="Times New Roman" panose="02020603050405020304" pitchFamily="18" charset="0"/>
                  </a:rPr>
                  <a:t>         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500" i="1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acc>
                          <m:accPr>
                            <m:chr m:val="̃"/>
                            <m:ctrlPr>
                              <a:rPr lang="ko-KR" altLang="ko-KR" sz="15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accPr>
                          <m:e>
                            <m:r>
                              <a:rPr lang="en-US" altLang="ko-KR" sz="15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𝐾</m:t>
                            </m:r>
                          </m:e>
                        </m:acc>
                      </m:e>
                      <m:sub>
                        <m:r>
                          <a:rPr lang="en-US" altLang="ko-KR" sz="15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𝑅</m:t>
                        </m:r>
                      </m:sub>
                      <m:sup>
                        <m:d>
                          <m:dPr>
                            <m:ctrlPr>
                              <a:rPr lang="ko-KR" altLang="ko-KR" sz="15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sty m:val="p"/>
                              </m:rPr>
                              <a:rPr lang="en-US" altLang="ko-KR" sz="1500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BC</m:t>
                            </m:r>
                            <m:r>
                              <a:rPr lang="en-US" altLang="ko-KR" sz="15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,</m:t>
                            </m:r>
                            <m:r>
                              <a:rPr lang="en-US" altLang="ko-KR" sz="15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𝑋</m:t>
                            </m:r>
                          </m:e>
                        </m:d>
                      </m:sup>
                    </m:sSubSup>
                    <m:r>
                      <a:rPr lang="en-US" altLang="ko-KR" sz="1500" b="1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(=</m:t>
                    </m:r>
                    <m:sSubSup>
                      <m:sSubSupPr>
                        <m:ctrlPr>
                          <a:rPr lang="ko-KR" altLang="ko-KR" sz="15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5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𝐾</m:t>
                        </m:r>
                      </m:e>
                      <m:sub>
                        <m:r>
                          <a:rPr lang="en-US" altLang="ko-KR" sz="15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𝑅</m:t>
                        </m:r>
                      </m:sub>
                      <m:sup>
                        <m:d>
                          <m:dPr>
                            <m:ctrlPr>
                              <a:rPr lang="ko-KR" altLang="ko-KR" sz="15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sty m:val="p"/>
                              </m:rPr>
                              <a:rPr lang="en-US" altLang="ko-KR" sz="1500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BC</m:t>
                            </m:r>
                            <m:r>
                              <a:rPr lang="en-US" altLang="ko-KR" sz="15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,</m:t>
                            </m:r>
                            <m:r>
                              <a:rPr lang="en-US" altLang="ko-KR" sz="15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𝑋</m:t>
                            </m:r>
                          </m:e>
                        </m:d>
                      </m:sup>
                    </m:sSubSup>
                    <m:r>
                      <a:rPr lang="en-US" altLang="ko-KR" sz="1500" b="1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/</m:t>
                    </m:r>
                    <m:sSup>
                      <m:sSupPr>
                        <m:ctrlPr>
                          <a:rPr lang="ko-KR" altLang="ko-KR" sz="1500" b="1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sSubSup>
                          <m:sSubSupPr>
                            <m:ctrlPr>
                              <a:rPr lang="ko-KR" altLang="ko-KR" sz="15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SupPr>
                          <m:e>
                            <m:r>
                              <a:rPr lang="en-US" altLang="ko-KR" sz="15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𝐾</m:t>
                            </m:r>
                          </m:e>
                          <m:sub>
                            <m:r>
                              <a:rPr lang="en-US" altLang="ko-KR" sz="15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𝑅</m:t>
                            </m:r>
                          </m:sub>
                          <m:sup>
                            <m:d>
                              <m:dPr>
                                <m:ctrlPr>
                                  <a:rPr lang="ko-KR" altLang="ko-KR" sz="1500" i="1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dPr>
                              <m:e>
                                <m:r>
                                  <m:rPr>
                                    <m:sty m:val="p"/>
                                  </m:rPr>
                                  <a:rPr lang="en-US" altLang="ko-KR" sz="150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HY신명조" panose="02030600000101010101" pitchFamily="18" charset="-127"/>
                                    <a:cs typeface="Times New Roman" panose="02020603050405020304" pitchFamily="18" charset="0"/>
                                  </a:rPr>
                                  <m:t>BC</m:t>
                                </m:r>
                                <m:r>
                                  <a:rPr lang="en-US" altLang="ko-KR" sz="1500" i="1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HY신명조" panose="02030600000101010101" pitchFamily="18" charset="-127"/>
                                    <a:cs typeface="Times New Roman" panose="02020603050405020304" pitchFamily="18" charset="0"/>
                                  </a:rPr>
                                  <m:t>,</m:t>
                                </m:r>
                                <m:r>
                                  <a:rPr lang="en-US" altLang="ko-KR" sz="1500" i="1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HY신명조" panose="02030600000101010101" pitchFamily="18" charset="-127"/>
                                    <a:cs typeface="Times New Roman" panose="02020603050405020304" pitchFamily="18" charset="0"/>
                                  </a:rPr>
                                  <m:t>𝑋</m:t>
                                </m:r>
                              </m:e>
                            </m:d>
                          </m:sup>
                        </m:sSubSup>
                      </m:e>
                      <m:sup>
                        <m:r>
                          <a:rPr lang="ko-KR" altLang="en-US" sz="1500" b="1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S Gothic" panose="020B0609070205080204" pitchFamily="49" charset="-128"/>
                            <a:cs typeface="MS Gothic" panose="020B0609070205080204" pitchFamily="49" charset="-128"/>
                          </a:rPr>
                          <m:t>∗</m:t>
                        </m:r>
                      </m:sup>
                    </m:sSup>
                    <m:r>
                      <a:rPr lang="en-US" altLang="ko-KR" sz="1500" b="1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lang="en-US" altLang="ko-KR" sz="1500" dirty="0">
                    <a:effectLst/>
                    <a:latin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</a:p>
              <a:p>
                <a:pPr>
                  <a:buNone/>
                </a:pPr>
                <a:r>
                  <a:rPr lang="en-US" altLang="ko-KR" sz="1300" dirty="0">
                    <a:latin typeface="+mn-ea"/>
                    <a:ea typeface="+mn-ea"/>
                    <a:cs typeface="Times New Roman" panose="02020603050405020304" pitchFamily="18" charset="0"/>
                  </a:rPr>
                  <a:t>           X = MC or HIPP; R = AMPA, NMDA, or GABA</a:t>
                </a:r>
              </a:p>
              <a:p>
                <a:pPr>
                  <a:buNone/>
                </a:pPr>
                <a:r>
                  <a:rPr lang="en-US" altLang="ko-KR" sz="1500" dirty="0">
                    <a:latin typeface="+mn-ea"/>
                    <a:ea typeface="+mn-ea"/>
                    <a:cs typeface="Times New Roman" panose="02020603050405020304" pitchFamily="18" charset="0"/>
                  </a:rPr>
                  <a:t>    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ko-KR" altLang="ko-KR" sz="1500" b="1" i="1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sSubSup>
                          <m:sSubSupPr>
                            <m:ctrlPr>
                              <a:rPr lang="ko-KR" altLang="ko-KR" sz="15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SupPr>
                          <m:e>
                            <m:r>
                              <a:rPr lang="en-US" altLang="ko-KR" sz="15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𝐾</m:t>
                            </m:r>
                          </m:e>
                          <m:sub>
                            <m:r>
                              <a:rPr lang="en-US" altLang="ko-KR" sz="15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𝑅</m:t>
                            </m:r>
                          </m:sub>
                          <m:sup>
                            <m:d>
                              <m:dPr>
                                <m:ctrlPr>
                                  <a:rPr lang="ko-KR" altLang="ko-KR" sz="1500" i="1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dPr>
                              <m:e>
                                <m:r>
                                  <m:rPr>
                                    <m:sty m:val="p"/>
                                  </m:rPr>
                                  <a:rPr lang="en-US" altLang="ko-KR" sz="150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HY신명조" panose="02030600000101010101" pitchFamily="18" charset="-127"/>
                                    <a:cs typeface="Times New Roman" panose="02020603050405020304" pitchFamily="18" charset="0"/>
                                  </a:rPr>
                                  <m:t>BC</m:t>
                                </m:r>
                                <m:r>
                                  <a:rPr lang="en-US" altLang="ko-KR" sz="1500" i="1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HY신명조" panose="02030600000101010101" pitchFamily="18" charset="-127"/>
                                    <a:cs typeface="Times New Roman" panose="02020603050405020304" pitchFamily="18" charset="0"/>
                                  </a:rPr>
                                  <m:t>,</m:t>
                                </m:r>
                                <m:r>
                                  <a:rPr lang="en-US" altLang="ko-KR" sz="1500" i="1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HY신명조" panose="02030600000101010101" pitchFamily="18" charset="-127"/>
                                    <a:cs typeface="Times New Roman" panose="02020603050405020304" pitchFamily="18" charset="0"/>
                                  </a:rPr>
                                  <m:t>𝑋</m:t>
                                </m:r>
                              </m:e>
                            </m:d>
                          </m:sup>
                        </m:sSubSup>
                      </m:e>
                      <m:sup>
                        <m:r>
                          <a:rPr lang="ko-KR" altLang="en-US" sz="1500" b="1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S Gothic" panose="020B0609070205080204" pitchFamily="49" charset="-128"/>
                            <a:cs typeface="MS Gothic" panose="020B0609070205080204" pitchFamily="49" charset="-128"/>
                          </a:rPr>
                          <m:t>∗</m:t>
                        </m:r>
                      </m:sup>
                    </m:sSup>
                    <m:r>
                      <a:rPr lang="en-US" altLang="ko-KR" sz="1500" b="1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MS Gothic" panose="020B0609070205080204" pitchFamily="49" charset="-128"/>
                        <a:cs typeface="MS Gothic" panose="020B0609070205080204" pitchFamily="49" charset="-128"/>
                      </a:rPr>
                      <m:t>:</m:t>
                    </m:r>
                    <m:r>
                      <a:rPr lang="ko-KR" altLang="en-US" sz="1500" b="1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MS Gothic" panose="020B0609070205080204" pitchFamily="49" charset="-128"/>
                        <a:cs typeface="MS Gothic" panose="020B0609070205080204" pitchFamily="49" charset="-128"/>
                      </a:rPr>
                      <m:t> </m:t>
                    </m:r>
                  </m:oMath>
                </a14:m>
                <a:r>
                  <a:rPr lang="en-US" altLang="ko-KR" sz="1500" dirty="0">
                    <a:latin typeface="+mn-ea"/>
                    <a:ea typeface="+mn-ea"/>
                    <a:cs typeface="Times New Roman" panose="02020603050405020304" pitchFamily="18" charset="0"/>
                  </a:rPr>
                  <a:t>Original default value</a:t>
                </a:r>
              </a:p>
              <a:p>
                <a:pPr>
                  <a:buNone/>
                </a:pPr>
                <a:r>
                  <a:rPr kumimoji="0" lang="en-US" altLang="ko-KR" sz="15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-</a:t>
                </a:r>
                <a:r>
                  <a:rPr lang="en-US" altLang="ko-KR" sz="1500" dirty="0"/>
                  <a:t> Disynaptic effect of MCs</a:t>
                </a:r>
              </a:p>
              <a:p>
                <a:pPr>
                  <a:buNone/>
                </a:pPr>
                <a:r>
                  <a:rPr kumimoji="0" lang="en-US" altLang="ko-KR" sz="15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     Increase in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ko-KR" altLang="ko-KR" sz="1500" i="1" smtClean="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acc>
                          <m:accPr>
                            <m:chr m:val="̃"/>
                            <m:ctrlPr>
                              <a:rPr lang="ko-KR" altLang="ko-KR" sz="1500" i="1"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accPr>
                          <m:e>
                            <m:r>
                              <a:rPr lang="en-US" altLang="ko-KR" sz="1500" i="1"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𝐾</m:t>
                            </m:r>
                          </m:e>
                        </m:acc>
                      </m:e>
                      <m:sup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n-US" altLang="ko-KR" sz="1500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BC</m:t>
                        </m:r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m:rPr>
                            <m:sty m:val="p"/>
                          </m:rPr>
                          <a:rPr lang="en-US" altLang="ko-KR" sz="1500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MC</m:t>
                        </m:r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)</m:t>
                        </m:r>
                      </m:sup>
                    </m:sSup>
                  </m:oMath>
                </a14:m>
                <a:r>
                  <a:rPr kumimoji="0" lang="en-US" altLang="ko-KR" sz="1500" dirty="0">
                    <a:ea typeface="굴림" panose="020B0600000101010101" pitchFamily="50" charset="-127"/>
                    <a:sym typeface="Symbol" panose="05050102010706020507" pitchFamily="18" charset="2"/>
                  </a:rPr>
                  <a:t>, decrease in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5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acc>
                          <m:accPr>
                            <m:chr m:val="̃"/>
                            <m:ctrlPr>
                              <a:rPr lang="ko-KR" altLang="ko-KR" sz="15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altLang="ko-KR" sz="1500" i="1">
                                <a:latin typeface="Cambria Math" panose="02040503050406030204" pitchFamily="18" charset="0"/>
                              </a:rPr>
                              <m:t>𝐷</m:t>
                            </m:r>
                          </m:e>
                        </m:acc>
                      </m:e>
                      <m:sub>
                        <m:r>
                          <a:rPr lang="en-US" altLang="ko-KR" sz="1500" i="1"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  <m:sup>
                        <m:r>
                          <a:rPr lang="en-US" altLang="ko-KR" sz="1500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altLang="ko-KR" sz="1500" i="1">
                            <a:latin typeface="Cambria Math" panose="02040503050406030204" pitchFamily="18" charset="0"/>
                          </a:rPr>
                          <m:t>𝑜𝑢𝑡</m:t>
                        </m:r>
                        <m:r>
                          <a:rPr lang="en-US" altLang="ko-KR" sz="1500" i="1"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</m:sSubSup>
                  </m:oMath>
                </a14:m>
                <a:r>
                  <a:rPr kumimoji="0" lang="en-US" altLang="ko-KR" sz="15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and increase in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ko-KR" altLang="ko-KR" sz="15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acc>
                          <m:accPr>
                            <m:chr m:val="̃"/>
                            <m:ctrlPr>
                              <a:rPr lang="ko-KR" altLang="ko-KR" sz="15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altLang="ko-KR" sz="1500" i="1">
                                <a:latin typeface="Cambria Math" panose="02040503050406030204" pitchFamily="18" charset="0"/>
                              </a:rPr>
                              <m:t>𝑂</m:t>
                            </m:r>
                          </m:e>
                        </m:acc>
                      </m:e>
                      <m:sup>
                        <m:r>
                          <a:rPr lang="en-US" altLang="ko-KR" sz="1500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altLang="ko-KR" sz="1500" i="1">
                            <a:latin typeface="Cambria Math" panose="02040503050406030204" pitchFamily="18" charset="0"/>
                          </a:rPr>
                          <m:t>𝑜𝑢𝑡</m:t>
                        </m:r>
                        <m:r>
                          <a:rPr lang="en-US" altLang="ko-KR" sz="1500" i="1"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</m:sSup>
                  </m:oMath>
                </a14:m>
                <a:r>
                  <a:rPr kumimoji="0" lang="en-US" altLang="ko-KR" sz="15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&amp;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5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acc>
                          <m:accPr>
                            <m:chr m:val="̃"/>
                            <m:ctrlPr>
                              <a:rPr lang="ko-KR" altLang="ko-KR" sz="15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altLang="ko-KR" sz="1500" i="1">
                                <a:latin typeface="Cambria Math" panose="02040503050406030204" pitchFamily="18" charset="0"/>
                              </a:rPr>
                              <m:t>𝐷</m:t>
                            </m:r>
                          </m:e>
                        </m:acc>
                      </m:e>
                      <m:sub>
                        <m:r>
                          <a:rPr lang="en-US" altLang="ko-KR" sz="1500" i="1"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  <m:sup>
                        <m:r>
                          <a:rPr lang="en-US" altLang="ko-KR" sz="1500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altLang="ko-KR" sz="1500" i="1">
                            <a:latin typeface="Cambria Math" panose="02040503050406030204" pitchFamily="18" charset="0"/>
                          </a:rPr>
                          <m:t>𝑜𝑢𝑡</m:t>
                        </m:r>
                        <m:r>
                          <a:rPr lang="en-US" altLang="ko-KR" sz="1500" i="1"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</m:sSubSup>
                  </m:oMath>
                </a14:m>
                <a:endParaRPr kumimoji="0" lang="en-US" altLang="ko-KR" sz="1500" dirty="0"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>
                  <a:buNone/>
                </a:pPr>
                <a:r>
                  <a:rPr kumimoji="0" lang="en-US" altLang="ko-KR" sz="15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- Disynaptic effect of HIPP cells</a:t>
                </a:r>
              </a:p>
              <a:p>
                <a:pPr>
                  <a:buNone/>
                </a:pPr>
                <a:r>
                  <a:rPr kumimoji="0" lang="en-US" altLang="ko-KR" sz="15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     Increase in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ko-KR" altLang="ko-KR" sz="1500" i="1" smtClean="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acc>
                          <m:accPr>
                            <m:chr m:val="̃"/>
                            <m:ctrlPr>
                              <a:rPr lang="ko-KR" altLang="ko-KR" sz="1500" i="1"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accPr>
                          <m:e>
                            <m:r>
                              <a:rPr lang="en-US" altLang="ko-KR" sz="1500" i="1"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𝐾</m:t>
                            </m:r>
                          </m:e>
                        </m:acc>
                      </m:e>
                      <m:sup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n-US" altLang="ko-KR" sz="1500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BC</m:t>
                        </m:r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m:rPr>
                            <m:sty m:val="p"/>
                          </m:rPr>
                          <a:rPr lang="en-US" altLang="ko-KR" sz="15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HIPP</m:t>
                        </m:r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)</m:t>
                        </m:r>
                      </m:sup>
                    </m:sSup>
                  </m:oMath>
                </a14:m>
                <a:r>
                  <a:rPr kumimoji="0" lang="en-US" altLang="ko-KR" sz="1500" dirty="0">
                    <a:ea typeface="굴림" panose="020B0600000101010101" pitchFamily="50" charset="-127"/>
                    <a:sym typeface="Symbol" panose="05050102010706020507" pitchFamily="18" charset="2"/>
                  </a:rPr>
                  <a:t>, increase in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5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acc>
                          <m:accPr>
                            <m:chr m:val="̃"/>
                            <m:ctrlPr>
                              <a:rPr lang="ko-KR" altLang="ko-KR" sz="15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altLang="ko-KR" sz="1500" i="1">
                                <a:latin typeface="Cambria Math" panose="02040503050406030204" pitchFamily="18" charset="0"/>
                              </a:rPr>
                              <m:t>𝐷</m:t>
                            </m:r>
                          </m:e>
                        </m:acc>
                      </m:e>
                      <m:sub>
                        <m:r>
                          <a:rPr lang="en-US" altLang="ko-KR" sz="1500" i="1"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  <m:sup>
                        <m:r>
                          <a:rPr lang="en-US" altLang="ko-KR" sz="1500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altLang="ko-KR" sz="1500" i="1">
                            <a:latin typeface="Cambria Math" panose="02040503050406030204" pitchFamily="18" charset="0"/>
                          </a:rPr>
                          <m:t>𝑜𝑢𝑡</m:t>
                        </m:r>
                        <m:r>
                          <a:rPr lang="en-US" altLang="ko-KR" sz="1500" i="1"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</m:sSubSup>
                  </m:oMath>
                </a14:m>
                <a:r>
                  <a:rPr kumimoji="0" lang="en-US" altLang="ko-KR" sz="15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and decrease in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ko-KR" altLang="ko-KR" sz="15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acc>
                          <m:accPr>
                            <m:chr m:val="̃"/>
                            <m:ctrlPr>
                              <a:rPr lang="ko-KR" altLang="ko-KR" sz="15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altLang="ko-KR" sz="1500" i="1">
                                <a:latin typeface="Cambria Math" panose="02040503050406030204" pitchFamily="18" charset="0"/>
                              </a:rPr>
                              <m:t>𝑂</m:t>
                            </m:r>
                          </m:e>
                        </m:acc>
                      </m:e>
                      <m:sup>
                        <m:r>
                          <a:rPr lang="en-US" altLang="ko-KR" sz="1500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altLang="ko-KR" sz="1500" i="1">
                            <a:latin typeface="Cambria Math" panose="02040503050406030204" pitchFamily="18" charset="0"/>
                          </a:rPr>
                          <m:t>𝑜𝑢𝑡</m:t>
                        </m:r>
                        <m:r>
                          <a:rPr lang="en-US" altLang="ko-KR" sz="1500" i="1"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</m:sSup>
                  </m:oMath>
                </a14:m>
                <a:r>
                  <a:rPr kumimoji="0" lang="en-US" altLang="ko-KR" sz="15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&amp;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5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acc>
                          <m:accPr>
                            <m:chr m:val="̃"/>
                            <m:ctrlPr>
                              <a:rPr lang="ko-KR" altLang="ko-KR" sz="15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altLang="ko-KR" sz="1500" i="1">
                                <a:latin typeface="Cambria Math" panose="02040503050406030204" pitchFamily="18" charset="0"/>
                              </a:rPr>
                              <m:t>𝐷</m:t>
                            </m:r>
                          </m:e>
                        </m:acc>
                      </m:e>
                      <m:sub>
                        <m:r>
                          <a:rPr lang="en-US" altLang="ko-KR" sz="1500" i="1"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  <m:sup>
                        <m:r>
                          <a:rPr lang="en-US" altLang="ko-KR" sz="1500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altLang="ko-KR" sz="1500" i="1">
                            <a:latin typeface="Cambria Math" panose="02040503050406030204" pitchFamily="18" charset="0"/>
                          </a:rPr>
                          <m:t>𝑜𝑢𝑡</m:t>
                        </m:r>
                        <m:r>
                          <a:rPr lang="en-US" altLang="ko-KR" sz="1500" i="1"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</m:sSubSup>
                  </m:oMath>
                </a14:m>
                <a:endParaRPr kumimoji="0" lang="en-US" altLang="ko-KR" sz="1500" dirty="0"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>
                  <a:buNone/>
                </a:pPr>
                <a:r>
                  <a:rPr kumimoji="0" lang="en-US" altLang="ko-KR" sz="15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- Disynaptic effect of combined case</a:t>
                </a:r>
              </a:p>
              <a:p>
                <a:pPr>
                  <a:buNone/>
                </a:pPr>
                <a:r>
                  <a:rPr kumimoji="0" lang="en-US" altLang="ko-KR" sz="15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    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5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acc>
                          <m:accPr>
                            <m:chr m:val="̃"/>
                            <m:ctrlPr>
                              <a:rPr lang="ko-KR" altLang="ko-KR" sz="15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altLang="ko-KR" sz="1500" i="1">
                                <a:latin typeface="Cambria Math" panose="02040503050406030204" pitchFamily="18" charset="0"/>
                              </a:rPr>
                              <m:t>𝐷</m:t>
                            </m:r>
                          </m:e>
                        </m:acc>
                      </m:e>
                      <m:sub>
                        <m:r>
                          <a:rPr lang="en-US" altLang="ko-KR" sz="1500" i="1"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  <m:sup>
                        <m:r>
                          <a:rPr lang="en-US" altLang="ko-KR" sz="1500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altLang="ko-KR" sz="1500" i="1">
                            <a:latin typeface="Cambria Math" panose="02040503050406030204" pitchFamily="18" charset="0"/>
                          </a:rPr>
                          <m:t>𝑜𝑢𝑡</m:t>
                        </m:r>
                        <m:r>
                          <a:rPr lang="en-US" altLang="ko-KR" sz="1500" i="1"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</m:sSubSup>
                    <m:r>
                      <a:rPr lang="en-US" altLang="ko-KR" sz="1500" i="1">
                        <a:latin typeface="Cambria Math" panose="02040503050406030204" pitchFamily="18" charset="0"/>
                      </a:rPr>
                      <m:t>: </m:t>
                    </m:r>
                  </m:oMath>
                </a14:m>
                <a:r>
                  <a:rPr kumimoji="0" lang="en-US" altLang="ko-KR" sz="1500" dirty="0">
                    <a:ea typeface="굴림" panose="020B0600000101010101" pitchFamily="50" charset="-127"/>
                    <a:sym typeface="Symbol" panose="05050102010706020507" pitchFamily="18" charset="2"/>
                  </a:rPr>
                  <a:t>Well-shaped curve minimal at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ko-KR" altLang="ko-KR" sz="1500" i="1" smtClean="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acc>
                          <m:accPr>
                            <m:chr m:val="̃"/>
                            <m:ctrlPr>
                              <a:rPr lang="ko-KR" altLang="ko-KR" sz="1500" i="1"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accPr>
                          <m:e>
                            <m:r>
                              <a:rPr lang="en-US" altLang="ko-KR" sz="1500" i="1"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𝐾</m:t>
                            </m:r>
                          </m:e>
                        </m:acc>
                      </m:e>
                      <m:sup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n-US" altLang="ko-KR" sz="1500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BC</m:t>
                        </m:r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m:rPr>
                            <m:sty m:val="p"/>
                          </m:rPr>
                          <a:rPr lang="en-US" altLang="ko-KR" sz="15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X</m:t>
                        </m:r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)</m:t>
                        </m:r>
                      </m:sup>
                    </m:sSup>
                  </m:oMath>
                </a14:m>
                <a:r>
                  <a:rPr kumimoji="0" lang="en-US" altLang="ko-KR" sz="1500" dirty="0">
                    <a:ea typeface="굴림" panose="020B0600000101010101" pitchFamily="50" charset="-127"/>
                    <a:sym typeface="Symbol" panose="05050102010706020507" pitchFamily="18" charset="2"/>
                  </a:rPr>
                  <a:t>=1</a:t>
                </a:r>
              </a:p>
              <a:p>
                <a:pPr>
                  <a:buNone/>
                </a:pPr>
                <a:r>
                  <a:rPr kumimoji="0" lang="en-US" altLang="ko-KR" sz="15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ko-KR" altLang="ko-KR" sz="15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acc>
                          <m:accPr>
                            <m:chr m:val="̃"/>
                            <m:ctrlPr>
                              <a:rPr lang="ko-KR" altLang="ko-KR" sz="15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altLang="ko-KR" sz="1500" i="1">
                                <a:latin typeface="Cambria Math" panose="02040503050406030204" pitchFamily="18" charset="0"/>
                              </a:rPr>
                              <m:t>𝑂</m:t>
                            </m:r>
                          </m:e>
                        </m:acc>
                      </m:e>
                      <m:sup>
                        <m:r>
                          <a:rPr lang="en-US" altLang="ko-KR" sz="1500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altLang="ko-KR" sz="1500" i="1">
                            <a:latin typeface="Cambria Math" panose="02040503050406030204" pitchFamily="18" charset="0"/>
                          </a:rPr>
                          <m:t>𝑜𝑢𝑡</m:t>
                        </m:r>
                        <m:r>
                          <a:rPr lang="en-US" altLang="ko-KR" sz="1500" i="1"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</m:sSup>
                  </m:oMath>
                </a14:m>
                <a:r>
                  <a:rPr kumimoji="0" lang="en-US" altLang="ko-KR" sz="15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&amp;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5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acc>
                          <m:accPr>
                            <m:chr m:val="̃"/>
                            <m:ctrlPr>
                              <a:rPr lang="ko-KR" altLang="ko-KR" sz="15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altLang="ko-KR" sz="1500" i="1">
                                <a:latin typeface="Cambria Math" panose="02040503050406030204" pitchFamily="18" charset="0"/>
                              </a:rPr>
                              <m:t>𝐷</m:t>
                            </m:r>
                          </m:e>
                        </m:acc>
                      </m:e>
                      <m:sub>
                        <m:r>
                          <a:rPr lang="en-US" altLang="ko-KR" sz="1500" i="1"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  <m:sup>
                        <m:r>
                          <a:rPr lang="en-US" altLang="ko-KR" sz="1500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altLang="ko-KR" sz="1500" i="1">
                            <a:latin typeface="Cambria Math" panose="02040503050406030204" pitchFamily="18" charset="0"/>
                          </a:rPr>
                          <m:t>𝑜𝑢𝑡</m:t>
                        </m:r>
                        <m:r>
                          <a:rPr lang="en-US" altLang="ko-KR" sz="1500" i="1"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</m:sSubSup>
                    <m:r>
                      <a:rPr lang="en-US" altLang="ko-KR" sz="1500" i="1">
                        <a:latin typeface="Cambria Math" panose="02040503050406030204" pitchFamily="18" charset="0"/>
                      </a:rPr>
                      <m:t>: </m:t>
                    </m:r>
                  </m:oMath>
                </a14:m>
                <a:r>
                  <a:rPr kumimoji="0" lang="en-US" altLang="ko-KR" sz="1500" dirty="0">
                    <a:ea typeface="굴림" panose="020B0600000101010101" pitchFamily="50" charset="-127"/>
                    <a:sym typeface="Symbol" panose="05050102010706020507" pitchFamily="18" charset="2"/>
                  </a:rPr>
                  <a:t>Bell-shaped curve maximal at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ko-KR" altLang="ko-KR" sz="15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acc>
                          <m:accPr>
                            <m:chr m:val="̃"/>
                            <m:ctrlPr>
                              <a:rPr lang="ko-KR" altLang="ko-KR" sz="15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accPr>
                          <m:e>
                            <m:r>
                              <a:rPr lang="en-US" altLang="ko-KR" sz="1500" i="1"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𝐾</m:t>
                            </m:r>
                          </m:e>
                        </m:acc>
                      </m:e>
                      <m:sup>
                        <m:r>
                          <a:rPr lang="en-US" altLang="ko-KR" sz="15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n-US" altLang="ko-KR" sz="1500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BC</m:t>
                        </m:r>
                        <m:r>
                          <a:rPr lang="en-US" altLang="ko-KR" sz="15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m:rPr>
                            <m:sty m:val="p"/>
                          </m:rPr>
                          <a:rPr lang="en-US" altLang="ko-KR" sz="15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X</m:t>
                        </m:r>
                        <m:r>
                          <a:rPr lang="en-US" altLang="ko-KR" sz="15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)</m:t>
                        </m:r>
                      </m:sup>
                    </m:sSup>
                  </m:oMath>
                </a14:m>
                <a:r>
                  <a:rPr kumimoji="0" lang="en-US" altLang="ko-KR" sz="1500" dirty="0">
                    <a:ea typeface="굴림" panose="020B0600000101010101" pitchFamily="50" charset="-127"/>
                    <a:sym typeface="Symbol" panose="05050102010706020507" pitchFamily="18" charset="2"/>
                  </a:rPr>
                  <a:t>=1</a:t>
                </a:r>
              </a:p>
              <a:p>
                <a:pPr>
                  <a:buNone/>
                </a:pPr>
                <a:r>
                  <a:rPr kumimoji="0" lang="en-US" altLang="ko-KR" sz="1800" b="1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 Disynaptic Effect on Pattern Separation Degree</a:t>
                </a:r>
              </a:p>
              <a:p>
                <a:pPr>
                  <a:buNone/>
                </a:pPr>
                <a:r>
                  <a:rPr kumimoji="0" lang="en-US" altLang="ko-KR" sz="15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  - Disynaptic effect of MCs: Increase in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ko-KR" altLang="ko-KR" sz="1500" i="1" smtClean="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acc>
                          <m:accPr>
                            <m:chr m:val="̃"/>
                            <m:ctrlPr>
                              <a:rPr lang="ko-KR" altLang="ko-KR" sz="1500" i="1"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accPr>
                          <m:e>
                            <m:r>
                              <a:rPr lang="en-US" altLang="ko-KR" sz="1500" i="1"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𝐾</m:t>
                            </m:r>
                          </m:e>
                        </m:acc>
                      </m:e>
                      <m:sup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n-US" altLang="ko-KR" sz="1500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BC</m:t>
                        </m:r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m:rPr>
                            <m:sty m:val="p"/>
                          </m:rPr>
                          <a:rPr lang="en-US" altLang="ko-KR" sz="1500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MC</m:t>
                        </m:r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)</m:t>
                        </m:r>
                      </m:sup>
                    </m:sSup>
                  </m:oMath>
                </a14:m>
                <a:r>
                  <a:rPr kumimoji="0" lang="en-US" altLang="ko-KR" sz="15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, increase in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5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̃"/>
                            <m:ctrlPr>
                              <a:rPr lang="ko-KR" altLang="ko-KR" sz="15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altLang="ko-KR" sz="1500" i="1">
                                <a:latin typeface="Cambria Math" panose="02040503050406030204" pitchFamily="18" charset="0"/>
                              </a:rPr>
                              <m:t>𝒮</m:t>
                            </m:r>
                          </m:e>
                        </m:acc>
                      </m:e>
                      <m:sub>
                        <m:r>
                          <a:rPr lang="en-US" altLang="ko-KR" sz="1500" i="1">
                            <a:latin typeface="Cambria Math" panose="02040503050406030204" pitchFamily="18" charset="0"/>
                          </a:rPr>
                          <m:t>𝑑</m:t>
                        </m:r>
                      </m:sub>
                    </m:sSub>
                  </m:oMath>
                </a14:m>
                <a:endParaRPr kumimoji="0" lang="en-US" altLang="ko-KR" sz="1500" dirty="0">
                  <a:solidFill>
                    <a:schemeClr val="tx1"/>
                  </a:solidFill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>
                  <a:buNone/>
                </a:pPr>
                <a:r>
                  <a:rPr kumimoji="0" lang="en-US" altLang="ko-KR" sz="15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- Disynaptic effect of HIPP cells: </a:t>
                </a:r>
              </a:p>
              <a:p>
                <a:pPr>
                  <a:buNone/>
                </a:pPr>
                <a:r>
                  <a:rPr kumimoji="0" lang="en-US" altLang="ko-KR" sz="15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     Increase in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ko-KR" altLang="ko-KR" sz="1500" i="1" smtClean="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acc>
                          <m:accPr>
                            <m:chr m:val="̃"/>
                            <m:ctrlPr>
                              <a:rPr lang="ko-KR" altLang="ko-KR" sz="1500" i="1"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accPr>
                          <m:e>
                            <m:r>
                              <a:rPr lang="en-US" altLang="ko-KR" sz="1500" i="1"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𝐾</m:t>
                            </m:r>
                          </m:e>
                        </m:acc>
                      </m:e>
                      <m:sup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n-US" altLang="ko-KR" sz="1500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BC</m:t>
                        </m:r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m:rPr>
                            <m:sty m:val="p"/>
                          </m:rPr>
                          <a:rPr lang="en-US" altLang="ko-KR" sz="15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HIPP</m:t>
                        </m:r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)</m:t>
                        </m:r>
                      </m:sup>
                    </m:sSup>
                  </m:oMath>
                </a14:m>
                <a:r>
                  <a:rPr kumimoji="0" lang="en-US" altLang="ko-KR" sz="1500" dirty="0">
                    <a:ea typeface="굴림" panose="020B0600000101010101" pitchFamily="50" charset="-127"/>
                    <a:sym typeface="Symbol" panose="05050102010706020507" pitchFamily="18" charset="2"/>
                  </a:rPr>
                  <a:t>, decrease in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5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̃"/>
                            <m:ctrlPr>
                              <a:rPr lang="ko-KR" altLang="ko-KR" sz="15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altLang="ko-KR" sz="1500" i="1">
                                <a:latin typeface="Cambria Math" panose="02040503050406030204" pitchFamily="18" charset="0"/>
                              </a:rPr>
                              <m:t>𝒮</m:t>
                            </m:r>
                          </m:e>
                        </m:acc>
                      </m:e>
                      <m:sub>
                        <m:r>
                          <a:rPr lang="en-US" altLang="ko-KR" sz="1500" i="1">
                            <a:latin typeface="Cambria Math" panose="02040503050406030204" pitchFamily="18" charset="0"/>
                          </a:rPr>
                          <m:t>𝑑</m:t>
                        </m:r>
                      </m:sub>
                    </m:sSub>
                  </m:oMath>
                </a14:m>
                <a:endParaRPr kumimoji="0" lang="en-US" altLang="ko-KR" sz="1500" dirty="0"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>
                  <a:buNone/>
                </a:pPr>
                <a:r>
                  <a:rPr kumimoji="0" lang="en-US" altLang="ko-KR" sz="15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  - Disynaptic effect of combined case</a:t>
                </a:r>
              </a:p>
              <a:p>
                <a:pPr>
                  <a:buNone/>
                </a:pPr>
                <a:r>
                  <a:rPr kumimoji="0" lang="en-US" altLang="ko-KR" sz="15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5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̃"/>
                            <m:ctrlPr>
                              <a:rPr lang="ko-KR" altLang="ko-KR" sz="15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altLang="ko-KR" sz="1500" i="1">
                                <a:latin typeface="Cambria Math" panose="02040503050406030204" pitchFamily="18" charset="0"/>
                              </a:rPr>
                              <m:t>𝒮</m:t>
                            </m:r>
                          </m:e>
                        </m:acc>
                      </m:e>
                      <m:sub>
                        <m:r>
                          <a:rPr lang="en-US" altLang="ko-KR" sz="1500" i="1">
                            <a:latin typeface="Cambria Math" panose="02040503050406030204" pitchFamily="18" charset="0"/>
                          </a:rPr>
                          <m:t>𝑑</m:t>
                        </m:r>
                      </m:sub>
                    </m:sSub>
                    <m:r>
                      <a:rPr lang="en-US" altLang="ko-KR" sz="15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kumimoji="0" lang="en-US" altLang="ko-KR" sz="1500" dirty="0">
                    <a:ea typeface="굴림" panose="020B0600000101010101" pitchFamily="50" charset="-127"/>
                    <a:sym typeface="Symbol" panose="05050102010706020507" pitchFamily="18" charset="2"/>
                  </a:rPr>
                  <a:t>: Bell-shaped curve with an optimal maximum </a:t>
                </a:r>
              </a:p>
              <a:p>
                <a:pPr>
                  <a:buNone/>
                </a:pPr>
                <a:r>
                  <a:rPr kumimoji="0" lang="en-US" altLang="ko-KR" sz="15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          for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ko-KR" altLang="ko-KR" sz="15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acc>
                          <m:accPr>
                            <m:chr m:val="̃"/>
                            <m:ctrlPr>
                              <a:rPr lang="ko-KR" altLang="ko-KR" sz="15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accPr>
                          <m:e>
                            <m:r>
                              <a:rPr lang="en-US" altLang="ko-KR" sz="1500" i="1"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𝐾</m:t>
                            </m:r>
                          </m:e>
                        </m:acc>
                      </m:e>
                      <m:sup>
                        <m:r>
                          <a:rPr lang="en-US" altLang="ko-KR" sz="15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n-US" altLang="ko-KR" sz="1500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BC</m:t>
                        </m:r>
                        <m:r>
                          <a:rPr lang="en-US" altLang="ko-KR" sz="15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m:rPr>
                            <m:sty m:val="p"/>
                          </m:rPr>
                          <a:rPr lang="en-US" altLang="ko-KR" sz="15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X</m:t>
                        </m:r>
                        <m:r>
                          <a:rPr lang="en-US" altLang="ko-KR" sz="15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)</m:t>
                        </m:r>
                      </m:sup>
                    </m:sSup>
                  </m:oMath>
                </a14:m>
                <a:r>
                  <a:rPr kumimoji="0" lang="en-US" altLang="ko-KR" sz="1500" dirty="0">
                    <a:ea typeface="굴림" panose="020B0600000101010101" pitchFamily="50" charset="-127"/>
                    <a:sym typeface="Symbol" panose="05050102010706020507" pitchFamily="18" charset="2"/>
                  </a:rPr>
                  <a:t>=1</a:t>
                </a:r>
                <a:endParaRPr kumimoji="0" lang="en-US" altLang="ko-KR" sz="1500" dirty="0">
                  <a:solidFill>
                    <a:schemeClr val="tx1"/>
                  </a:solidFill>
                  <a:ea typeface="굴림" panose="020B0600000101010101" pitchFamily="50" charset="-127"/>
                  <a:sym typeface="Symbol" panose="05050102010706020507" pitchFamily="18" charset="2"/>
                </a:endParaRPr>
              </a:p>
            </p:txBody>
          </p:sp>
        </mc:Choice>
        <mc:Fallback xmlns="">
          <p:sp>
            <p:nvSpPr>
              <p:cNvPr id="20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4925" y="764704"/>
                <a:ext cx="8958152" cy="5930726"/>
              </a:xfrm>
              <a:prstGeom prst="rect">
                <a:avLst/>
              </a:prstGeom>
              <a:blipFill>
                <a:blip r:embed="rId6"/>
                <a:stretch>
                  <a:fillRect l="-613" t="-514" b="-206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그림 3">
            <a:extLst>
              <a:ext uri="{FF2B5EF4-FFF2-40B4-BE49-F238E27FC236}">
                <a16:creationId xmlns:a16="http://schemas.microsoft.com/office/drawing/2014/main" id="{948015A2-5945-4489-9DD7-FBB98C61D1C3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t="17777" r="32875"/>
          <a:stretch/>
        </p:blipFill>
        <p:spPr>
          <a:xfrm>
            <a:off x="4317922" y="1095750"/>
            <a:ext cx="4814172" cy="1513808"/>
          </a:xfrm>
          <a:prstGeom prst="rect">
            <a:avLst/>
          </a:prstGeom>
        </p:spPr>
      </p:pic>
      <p:pic>
        <p:nvPicPr>
          <p:cNvPr id="8" name="그림 7">
            <a:extLst>
              <a:ext uri="{FF2B5EF4-FFF2-40B4-BE49-F238E27FC236}">
                <a16:creationId xmlns:a16="http://schemas.microsoft.com/office/drawing/2014/main" id="{410DD0A2-67C9-4839-A4A8-877213DEB776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67736" t="19372"/>
          <a:stretch/>
        </p:blipFill>
        <p:spPr>
          <a:xfrm>
            <a:off x="6817487" y="2664624"/>
            <a:ext cx="2313955" cy="1484456"/>
          </a:xfrm>
          <a:prstGeom prst="rect">
            <a:avLst/>
          </a:prstGeom>
        </p:spPr>
      </p:pic>
      <p:pic>
        <p:nvPicPr>
          <p:cNvPr id="9" name="그림 8">
            <a:extLst>
              <a:ext uri="{FF2B5EF4-FFF2-40B4-BE49-F238E27FC236}">
                <a16:creationId xmlns:a16="http://schemas.microsoft.com/office/drawing/2014/main" id="{CA68FD47-1200-4D5D-A721-C8D8DFB88B67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32694" t="1359" r="27120" b="83552"/>
          <a:stretch/>
        </p:blipFill>
        <p:spPr>
          <a:xfrm>
            <a:off x="5324354" y="905272"/>
            <a:ext cx="2882096" cy="277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9279142"/>
      </p:ext>
    </p:extLst>
  </p:cSld>
  <p:clrMapOvr>
    <a:masterClrMapping/>
  </p:clrMapOvr>
  <p:transition spd="slow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5"/>
              <p:cNvSpPr txBox="1">
                <a:spLocks noChangeArrowheads="1"/>
              </p:cNvSpPr>
              <p:nvPr/>
            </p:nvSpPr>
            <p:spPr bwMode="auto">
              <a:xfrm>
                <a:off x="34925" y="764704"/>
                <a:ext cx="8958152" cy="59654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1pPr>
                <a:lvl2pPr marL="742950" indent="-28575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2pPr>
                <a:lvl3pPr marL="11430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3pPr>
                <a:lvl4pPr marL="16002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4pPr>
                <a:lvl5pPr marL="20574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5pPr>
                <a:lvl6pPr marL="25146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6pPr>
                <a:lvl7pPr marL="29718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7pPr>
                <a:lvl8pPr marL="34290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8pPr>
                <a:lvl9pPr marL="38862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9pPr>
              </a:lstStyle>
              <a:p>
                <a:pPr>
                  <a:buNone/>
                </a:pPr>
                <a:r>
                  <a:rPr kumimoji="0" lang="en-US" altLang="ko-KR" sz="1800" b="1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 Synchronous Oscillations of Active GCs</a:t>
                </a:r>
              </a:p>
              <a:p>
                <a:pPr>
                  <a:buNone/>
                </a:pPr>
                <a:endParaRPr kumimoji="0" lang="en-US" altLang="ko-KR" sz="1600" dirty="0">
                  <a:solidFill>
                    <a:schemeClr val="tx1"/>
                  </a:solidFill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>
                  <a:buNone/>
                </a:pPr>
                <a:endParaRPr kumimoji="0" lang="en-US" altLang="ko-KR" sz="1600" dirty="0"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>
                  <a:buNone/>
                </a:pPr>
                <a:endParaRPr kumimoji="0" lang="en-US" altLang="ko-KR" sz="1600" dirty="0">
                  <a:solidFill>
                    <a:schemeClr val="tx1"/>
                  </a:solidFill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>
                  <a:buNone/>
                </a:pPr>
                <a:endParaRPr kumimoji="0" lang="en-US" altLang="ko-KR" sz="1600" dirty="0"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>
                  <a:buNone/>
                </a:pPr>
                <a:endParaRPr kumimoji="0" lang="en-US" altLang="ko-KR" sz="1600" dirty="0">
                  <a:solidFill>
                    <a:schemeClr val="tx1"/>
                  </a:solidFill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>
                  <a:buNone/>
                </a:pPr>
                <a:r>
                  <a:rPr kumimoji="0" lang="en-US" altLang="ko-KR" sz="15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   -  As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ko-KR" altLang="ko-KR" sz="15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acc>
                          <m:accPr>
                            <m:chr m:val="̃"/>
                            <m:ctrlPr>
                              <a:rPr lang="ko-KR" altLang="ko-KR" sz="15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accPr>
                          <m:e>
                            <m:r>
                              <a:rPr lang="en-US" altLang="ko-KR" sz="1500" i="1"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𝐾</m:t>
                            </m:r>
                          </m:e>
                        </m:acc>
                      </m:e>
                      <m:sup>
                        <m:r>
                          <a:rPr lang="en-US" altLang="ko-KR" sz="15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n-US" altLang="ko-KR" sz="1500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BC</m:t>
                        </m:r>
                        <m:r>
                          <a:rPr lang="en-US" altLang="ko-KR" sz="15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m:rPr>
                            <m:sty m:val="p"/>
                          </m:rPr>
                          <a:rPr lang="en-US" altLang="ko-KR" sz="15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X</m:t>
                        </m:r>
                        <m:r>
                          <a:rPr lang="en-US" altLang="ko-KR" sz="15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)</m:t>
                        </m:r>
                      </m:sup>
                    </m:sSup>
                  </m:oMath>
                </a14:m>
                <a:r>
                  <a:rPr kumimoji="0" lang="en-US" altLang="ko-KR" sz="15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 is changed from 1, the synchronization degree of the sparsely synchronized </a:t>
                </a:r>
              </a:p>
              <a:p>
                <a:pPr>
                  <a:buNone/>
                </a:pPr>
                <a:r>
                  <a:rPr kumimoji="0" lang="en-US" altLang="ko-KR" sz="15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   </a:t>
                </a:r>
                <a:r>
                  <a:rPr kumimoji="0" lang="en-US" altLang="ko-KR" sz="15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rhythm is decreased.</a:t>
                </a:r>
              </a:p>
              <a:p>
                <a:pPr>
                  <a:buNone/>
                </a:pPr>
                <a:r>
                  <a:rPr kumimoji="0" lang="en-US" altLang="ko-KR" sz="15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      The synchronization degree of the sparsely synchronized rhythm becomes maximal at </a:t>
                </a:r>
              </a:p>
              <a:p>
                <a:pPr>
                  <a:buNone/>
                </a:pPr>
                <a:r>
                  <a:rPr kumimoji="0" lang="en-US" altLang="ko-KR" sz="15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       </a:t>
                </a:r>
                <a:r>
                  <a:rPr kumimoji="0" lang="en-US" altLang="ko-KR" sz="15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the default value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ko-KR" altLang="ko-KR" sz="15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acc>
                          <m:accPr>
                            <m:chr m:val="̃"/>
                            <m:ctrlPr>
                              <a:rPr lang="ko-KR" altLang="ko-KR" sz="15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accPr>
                          <m:e>
                            <m:r>
                              <a:rPr lang="en-US" altLang="ko-KR" sz="1500" i="1"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𝐾</m:t>
                            </m:r>
                          </m:e>
                        </m:acc>
                      </m:e>
                      <m:sup>
                        <m:r>
                          <a:rPr lang="en-US" altLang="ko-KR" sz="15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n-US" altLang="ko-KR" sz="1500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BC</m:t>
                        </m:r>
                        <m:r>
                          <a:rPr lang="en-US" altLang="ko-KR" sz="15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m:rPr>
                            <m:sty m:val="p"/>
                          </m:rPr>
                          <a:rPr lang="en-US" altLang="ko-KR" sz="15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X</m:t>
                        </m:r>
                        <m:r>
                          <a:rPr lang="en-US" altLang="ko-KR" sz="15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)</m:t>
                        </m:r>
                      </m:sup>
                    </m:sSup>
                  </m:oMath>
                </a14:m>
                <a:r>
                  <a:rPr kumimoji="0" lang="en-US" altLang="ko-KR" sz="1500" dirty="0">
                    <a:ea typeface="굴림" panose="020B0600000101010101" pitchFamily="50" charset="-127"/>
                    <a:sym typeface="Symbol" panose="05050102010706020507" pitchFamily="18" charset="2"/>
                  </a:rPr>
                  <a:t>=1 </a:t>
                </a:r>
                <a:endParaRPr kumimoji="0" lang="en-US" altLang="ko-KR" sz="1500" dirty="0">
                  <a:solidFill>
                    <a:schemeClr val="tx1"/>
                  </a:solidFill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endParaRPr kumimoji="0" lang="en-US" altLang="ko-KR" sz="700" dirty="0">
                  <a:solidFill>
                    <a:schemeClr val="tx1"/>
                  </a:solidFill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>
                  <a:buNone/>
                </a:pPr>
                <a:r>
                  <a:rPr kumimoji="0" lang="en-US" altLang="ko-KR" sz="1800" b="1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 </a:t>
                </a:r>
                <a:r>
                  <a:rPr kumimoji="0" lang="en-US" altLang="ko-KR" sz="1800" b="1" dirty="0">
                    <a:ea typeface="굴림" panose="020B0600000101010101" pitchFamily="50" charset="-127"/>
                    <a:sym typeface="Symbol" panose="05050102010706020507" pitchFamily="18" charset="2"/>
                  </a:rPr>
                  <a:t>Interspike Interval Histograms of Active GCs</a:t>
                </a:r>
                <a:endParaRPr kumimoji="0" lang="en-US" altLang="ko-KR" sz="1800" b="1" dirty="0">
                  <a:solidFill>
                    <a:schemeClr val="tx1"/>
                  </a:solidFill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 algn="just">
                  <a:lnSpc>
                    <a:spcPct val="150000"/>
                  </a:lnSpc>
                  <a:spcAft>
                    <a:spcPts val="800"/>
                  </a:spcAft>
                  <a:buNone/>
                </a:pPr>
                <a:endParaRPr kumimoji="0" lang="en-US" altLang="ko-KR" sz="1400" dirty="0">
                  <a:solidFill>
                    <a:schemeClr val="tx1"/>
                  </a:solidFill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 algn="just">
                  <a:lnSpc>
                    <a:spcPct val="150000"/>
                  </a:lnSpc>
                  <a:spcAft>
                    <a:spcPts val="800"/>
                  </a:spcAft>
                  <a:buNone/>
                </a:pPr>
                <a:endParaRPr kumimoji="0" lang="en-US" altLang="ko-KR" sz="1400" dirty="0"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 algn="just">
                  <a:lnSpc>
                    <a:spcPct val="150000"/>
                  </a:lnSpc>
                  <a:spcAft>
                    <a:spcPts val="800"/>
                  </a:spcAft>
                  <a:buNone/>
                </a:pPr>
                <a:endParaRPr kumimoji="0" lang="en-US" altLang="ko-KR" sz="1400" dirty="0">
                  <a:solidFill>
                    <a:schemeClr val="tx1"/>
                  </a:solidFill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 algn="just">
                  <a:spcAft>
                    <a:spcPts val="0"/>
                  </a:spcAft>
                  <a:buNone/>
                </a:pPr>
                <a:r>
                  <a:rPr kumimoji="0" lang="en-US" altLang="ko-KR" sz="15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 - Due to the random spike skipping, distinct multiple peaks appear</a:t>
                </a:r>
              </a:p>
              <a:p>
                <a:pPr algn="just">
                  <a:spcAft>
                    <a:spcPts val="0"/>
                  </a:spcAft>
                  <a:buNone/>
                </a:pPr>
                <a:r>
                  <a:rPr kumimoji="0" lang="en-US" altLang="ko-KR" sz="15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 - As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ko-KR" altLang="ko-KR" sz="15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acc>
                          <m:accPr>
                            <m:chr m:val="̃"/>
                            <m:ctrlPr>
                              <a:rPr lang="ko-KR" altLang="ko-KR" sz="15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accPr>
                          <m:e>
                            <m:r>
                              <a:rPr lang="en-US" altLang="ko-KR" sz="1500" i="1"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𝐾</m:t>
                            </m:r>
                          </m:e>
                        </m:acc>
                      </m:e>
                      <m:sup>
                        <m:r>
                          <a:rPr lang="en-US" altLang="ko-KR" sz="15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n-US" altLang="ko-KR" sz="1500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BC</m:t>
                        </m:r>
                        <m:r>
                          <a:rPr lang="en-US" altLang="ko-KR" sz="15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m:rPr>
                            <m:sty m:val="p"/>
                          </m:rPr>
                          <a:rPr lang="en-US" altLang="ko-KR" sz="15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X</m:t>
                        </m:r>
                        <m:r>
                          <a:rPr lang="en-US" altLang="ko-KR" sz="15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)</m:t>
                        </m:r>
                      </m:sup>
                    </m:sSup>
                  </m:oMath>
                </a14:m>
                <a:r>
                  <a:rPr kumimoji="0" lang="en-US" altLang="ko-KR" sz="15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is changed (i.e., increased or decreased) from 1, the random-spike-skipping peaks </a:t>
                </a:r>
              </a:p>
              <a:p>
                <a:pPr algn="just">
                  <a:spcAft>
                    <a:spcPts val="0"/>
                  </a:spcAft>
                  <a:buNone/>
                </a:pPr>
                <a:r>
                  <a:rPr kumimoji="0" lang="en-US" altLang="ko-KR" sz="15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    become smeared more and more, along with decrease in the height of the highest peak </a:t>
                </a:r>
              </a:p>
              <a:p>
                <a:pPr algn="just">
                  <a:spcAft>
                    <a:spcPts val="0"/>
                  </a:spcAft>
                  <a:buNone/>
                </a:pPr>
                <a:r>
                  <a:rPr kumimoji="0" lang="en-US" altLang="ko-KR" sz="15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    and appearance of higher-order peaks.</a:t>
                </a:r>
                <a:endParaRPr kumimoji="0" lang="en-US" altLang="ko-KR" sz="1500" dirty="0">
                  <a:solidFill>
                    <a:schemeClr val="tx1"/>
                  </a:solidFill>
                  <a:ea typeface="굴림" panose="020B0600000101010101" pitchFamily="50" charset="-127"/>
                  <a:sym typeface="Symbol" panose="05050102010706020507" pitchFamily="18" charset="2"/>
                </a:endParaRPr>
              </a:p>
            </p:txBody>
          </p:sp>
        </mc:Choice>
        <mc:Fallback xmlns="">
          <p:sp>
            <p:nvSpPr>
              <p:cNvPr id="20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4925" y="764704"/>
                <a:ext cx="8958152" cy="5965479"/>
              </a:xfrm>
              <a:prstGeom prst="rect">
                <a:avLst/>
              </a:prstGeom>
              <a:blipFill>
                <a:blip r:embed="rId4"/>
                <a:stretch>
                  <a:fillRect l="-613" t="-511" b="-102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270" name="TextBox 3"/>
          <p:cNvSpPr txBox="1">
            <a:spLocks noChangeArrowheads="1"/>
          </p:cNvSpPr>
          <p:nvPr/>
        </p:nvSpPr>
        <p:spPr bwMode="auto">
          <a:xfrm>
            <a:off x="42435" y="115888"/>
            <a:ext cx="6907019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ko-KR" sz="2200" b="1" dirty="0">
                <a:solidFill>
                  <a:schemeClr val="tx1"/>
                </a:solidFill>
              </a:rPr>
              <a:t>Sparsely Synchronized Rhythms of the Active GCs</a:t>
            </a:r>
            <a:endParaRPr kumimoji="0" lang="en-US" altLang="ko-KR" sz="2200" b="1" dirty="0"/>
          </a:p>
        </p:txBody>
      </p:sp>
      <p:sp>
        <p:nvSpPr>
          <p:cNvPr id="11271" name="TextBox 6"/>
          <p:cNvSpPr txBox="1">
            <a:spLocks noChangeArrowheads="1"/>
          </p:cNvSpPr>
          <p:nvPr/>
        </p:nvSpPr>
        <p:spPr bwMode="auto">
          <a:xfrm>
            <a:off x="8709025" y="6464300"/>
            <a:ext cx="28405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ko-KR" sz="1400" dirty="0">
                <a:ea typeface="굴림" panose="020B0600000101010101" pitchFamily="50" charset="-127"/>
              </a:rPr>
              <a:t>6</a:t>
            </a:r>
            <a:endParaRPr lang="ko-KR" altLang="en-US" sz="1400" dirty="0">
              <a:ea typeface="굴림" panose="020B0600000101010101" pitchFamily="50" charset="-127"/>
            </a:endParaRPr>
          </a:p>
        </p:txBody>
      </p:sp>
      <p:cxnSp>
        <p:nvCxnSpPr>
          <p:cNvPr id="17" name="직선 연결선 16">
            <a:extLst>
              <a:ext uri="{FF2B5EF4-FFF2-40B4-BE49-F238E27FC236}">
                <a16:creationId xmlns:a16="http://schemas.microsoft.com/office/drawing/2014/main" id="{C81900C9-D944-4EFD-A412-C8B1FB9AC42E}"/>
              </a:ext>
            </a:extLst>
          </p:cNvPr>
          <p:cNvCxnSpPr/>
          <p:nvPr/>
        </p:nvCxnSpPr>
        <p:spPr>
          <a:xfrm>
            <a:off x="611188" y="692150"/>
            <a:ext cx="85328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그림 2">
            <a:extLst>
              <a:ext uri="{FF2B5EF4-FFF2-40B4-BE49-F238E27FC236}">
                <a16:creationId xmlns:a16="http://schemas.microsoft.com/office/drawing/2014/main" id="{AB29AE78-6D04-4D1D-A87E-3CCA4C7AE06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3682" y="1124744"/>
            <a:ext cx="7104736" cy="1411802"/>
          </a:xfrm>
          <a:prstGeom prst="rect">
            <a:avLst/>
          </a:prstGeom>
        </p:spPr>
      </p:pic>
      <p:pic>
        <p:nvPicPr>
          <p:cNvPr id="6" name="그림 5">
            <a:extLst>
              <a:ext uri="{FF2B5EF4-FFF2-40B4-BE49-F238E27FC236}">
                <a16:creationId xmlns:a16="http://schemas.microsoft.com/office/drawing/2014/main" id="{45823C83-5253-4271-A10B-ECB127944F0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66410" y="4270067"/>
            <a:ext cx="7104736" cy="11031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6439532"/>
      </p:ext>
    </p:extLst>
  </p:cSld>
  <p:clrMapOvr>
    <a:masterClrMapping/>
  </p:clrMapOvr>
  <p:transition spd="slow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id="{379125BF-A67F-4B48-B248-56D7C36141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39713" y="5229200"/>
            <a:ext cx="5212807" cy="1592802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5"/>
              <p:cNvSpPr txBox="1">
                <a:spLocks noChangeArrowheads="1"/>
              </p:cNvSpPr>
              <p:nvPr/>
            </p:nvSpPr>
            <p:spPr bwMode="auto">
              <a:xfrm>
                <a:off x="34925" y="764704"/>
                <a:ext cx="9289603" cy="56692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1pPr>
                <a:lvl2pPr marL="742950" indent="-28575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2pPr>
                <a:lvl3pPr marL="11430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3pPr>
                <a:lvl4pPr marL="16002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4pPr>
                <a:lvl5pPr marL="20574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5pPr>
                <a:lvl6pPr marL="25146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6pPr>
                <a:lvl7pPr marL="29718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7pPr>
                <a:lvl8pPr marL="34290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8pPr>
                <a:lvl9pPr marL="38862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9pPr>
              </a:lstStyle>
              <a:p>
                <a:pPr>
                  <a:buNone/>
                </a:pPr>
                <a:endParaRPr kumimoji="0" lang="en-US" altLang="ko-KR" sz="1800" b="1" dirty="0">
                  <a:solidFill>
                    <a:schemeClr val="tx1"/>
                  </a:solidFill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>
                  <a:buNone/>
                </a:pPr>
                <a:r>
                  <a:rPr kumimoji="0" lang="en-US" altLang="ko-KR" sz="1800" b="1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 Population Behavior of GCs</a:t>
                </a:r>
              </a:p>
              <a:p>
                <a:pPr>
                  <a:buNone/>
                </a:pPr>
                <a:r>
                  <a:rPr kumimoji="0" lang="en-US" altLang="ko-KR" sz="1500" b="1" dirty="0">
                    <a:ea typeface="굴림" panose="020B0600000101010101" pitchFamily="50" charset="-127"/>
                    <a:sym typeface="Symbol" panose="05050102010706020507" pitchFamily="18" charset="2"/>
                  </a:rPr>
                  <a:t>  -</a:t>
                </a:r>
                <a:r>
                  <a:rPr kumimoji="0" lang="en-US" altLang="ko-KR" sz="15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 Population frequency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500" i="1" smtClean="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𝑓</m:t>
                        </m:r>
                      </m:e>
                      <m:sub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𝑝</m:t>
                        </m:r>
                      </m:sub>
                      <m:sup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n-US" altLang="ko-KR" sz="1500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GC</m:t>
                        </m:r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)</m:t>
                        </m:r>
                      </m:sup>
                    </m:sSubSup>
                  </m:oMath>
                </a14:m>
                <a:r>
                  <a:rPr kumimoji="0" lang="en-US" altLang="ko-KR" sz="15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: Well </a:t>
                </a:r>
              </a:p>
              <a:p>
                <a:pPr>
                  <a:buNone/>
                </a:pPr>
                <a:r>
                  <a:rPr kumimoji="0" lang="en-US" altLang="ko-KR" sz="15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     </a:t>
                </a:r>
                <a:r>
                  <a:rPr kumimoji="0" lang="en-US" altLang="ko-KR" sz="15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shaped </a:t>
                </a:r>
                <a:r>
                  <a:rPr kumimoji="0" lang="en-US" altLang="ko-KR" sz="1500" dirty="0">
                    <a:ea typeface="굴림" panose="020B0600000101010101" pitchFamily="50" charset="-127"/>
                    <a:sym typeface="Symbol" panose="05050102010706020507" pitchFamily="18" charset="2"/>
                  </a:rPr>
                  <a:t>curve minimal at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ko-KR" altLang="ko-KR" sz="1500" i="1" smtClean="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acc>
                          <m:accPr>
                            <m:chr m:val="̃"/>
                            <m:ctrlPr>
                              <a:rPr lang="ko-KR" altLang="ko-KR" sz="1500" i="1"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accPr>
                          <m:e>
                            <m:r>
                              <a:rPr lang="en-US" altLang="ko-KR" sz="1500" i="1"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𝐾</m:t>
                            </m:r>
                          </m:e>
                        </m:acc>
                      </m:e>
                      <m:sup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n-US" altLang="ko-KR" sz="1500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BC</m:t>
                        </m:r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m:rPr>
                            <m:sty m:val="p"/>
                          </m:rPr>
                          <a:rPr lang="en-US" altLang="ko-KR" sz="15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X</m:t>
                        </m:r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)</m:t>
                        </m:r>
                      </m:sup>
                    </m:sSup>
                  </m:oMath>
                </a14:m>
                <a:r>
                  <a:rPr kumimoji="0" lang="en-US" altLang="ko-KR" sz="1500" dirty="0">
                    <a:ea typeface="굴림" panose="020B0600000101010101" pitchFamily="50" charset="-127"/>
                    <a:sym typeface="Symbol" panose="05050102010706020507" pitchFamily="18" charset="2"/>
                  </a:rPr>
                  <a:t>=1</a:t>
                </a:r>
                <a:endParaRPr kumimoji="0" lang="en-US" altLang="ko-KR" sz="1500" dirty="0">
                  <a:solidFill>
                    <a:schemeClr val="tx1"/>
                  </a:solidFill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>
                  <a:buNone/>
                </a:pPr>
                <a:r>
                  <a:rPr kumimoji="0" lang="en-US" altLang="ko-KR" sz="15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- Synchronization degree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500" i="1" smtClean="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acc>
                          <m:accPr>
                            <m:chr m:val="̃"/>
                            <m:ctrlPr>
                              <a:rPr lang="ko-KR" altLang="ko-KR" sz="1500" i="1"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accPr>
                          <m:e>
                            <m:r>
                              <a:rPr lang="en-US" altLang="ko-KR" sz="1500" i="1"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ℳ</m:t>
                            </m:r>
                          </m:e>
                        </m:acc>
                      </m:e>
                      <m:sub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</m:sub>
                    </m:sSub>
                  </m:oMath>
                </a14:m>
                <a:r>
                  <a:rPr kumimoji="0" lang="en-US" altLang="ko-KR" sz="1500" dirty="0">
                    <a:ea typeface="굴림" panose="020B0600000101010101" pitchFamily="50" charset="-127"/>
                    <a:sym typeface="Symbol" panose="05050102010706020507" pitchFamily="18" charset="2"/>
                  </a:rPr>
                  <a:t>: B</a:t>
                </a:r>
                <a:r>
                  <a:rPr kumimoji="0" lang="en-US" altLang="ko-KR" sz="15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ell </a:t>
                </a:r>
              </a:p>
              <a:p>
                <a:pPr>
                  <a:buNone/>
                </a:pPr>
                <a:r>
                  <a:rPr kumimoji="0" lang="en-US" altLang="ko-KR" sz="15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     </a:t>
                </a:r>
                <a:r>
                  <a:rPr kumimoji="0" lang="en-US" altLang="ko-KR" sz="15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shaped</a:t>
                </a:r>
                <a:r>
                  <a:rPr kumimoji="0" lang="en-US" altLang="ko-KR" sz="15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curve minimal at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ko-KR" altLang="ko-KR" sz="1500" i="1" smtClean="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acc>
                          <m:accPr>
                            <m:chr m:val="̃"/>
                            <m:ctrlPr>
                              <a:rPr lang="ko-KR" altLang="ko-KR" sz="1500" i="1"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accPr>
                          <m:e>
                            <m:r>
                              <a:rPr lang="en-US" altLang="ko-KR" sz="1500" i="1"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𝐾</m:t>
                            </m:r>
                          </m:e>
                        </m:acc>
                      </m:e>
                      <m:sup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n-US" altLang="ko-KR" sz="1500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BC</m:t>
                        </m:r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m:rPr>
                            <m:sty m:val="p"/>
                          </m:rPr>
                          <a:rPr lang="en-US" altLang="ko-KR" sz="15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X</m:t>
                        </m:r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)</m:t>
                        </m:r>
                      </m:sup>
                    </m:sSup>
                  </m:oMath>
                </a14:m>
                <a:r>
                  <a:rPr kumimoji="0" lang="en-US" altLang="ko-KR" sz="1500" dirty="0">
                    <a:ea typeface="굴림" panose="020B0600000101010101" pitchFamily="50" charset="-127"/>
                    <a:sym typeface="Symbol" panose="05050102010706020507" pitchFamily="18" charset="2"/>
                  </a:rPr>
                  <a:t>=1</a:t>
                </a:r>
                <a:endParaRPr kumimoji="0" lang="en-US" altLang="ko-KR" sz="1500" dirty="0">
                  <a:solidFill>
                    <a:schemeClr val="tx1"/>
                  </a:solidFill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>
                  <a:buNone/>
                </a:pPr>
                <a:endParaRPr kumimoji="0" lang="en-US" altLang="ko-KR" sz="800" b="1" dirty="0"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>
                  <a:buNone/>
                </a:pPr>
                <a:r>
                  <a:rPr kumimoji="0" lang="en-US" altLang="ko-KR" sz="1800" b="1" dirty="0">
                    <a:ea typeface="굴림" panose="020B0600000101010101" pitchFamily="50" charset="-127"/>
                    <a:sym typeface="Symbol" panose="05050102010706020507" pitchFamily="18" charset="2"/>
                  </a:rPr>
                  <a:t> Individual Behavior</a:t>
                </a:r>
              </a:p>
              <a:p>
                <a:pPr>
                  <a:buNone/>
                </a:pPr>
                <a:r>
                  <a:rPr kumimoji="0" lang="en-US" altLang="ko-KR" sz="15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- Population-averaged mean firing rate:</a:t>
                </a:r>
              </a:p>
              <a:p>
                <a:pPr>
                  <a:buNone/>
                </a:pPr>
                <a:r>
                  <a:rPr kumimoji="0" lang="en-US" altLang="ko-KR" sz="15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     Well shaped curve </a:t>
                </a:r>
              </a:p>
              <a:p>
                <a:pPr>
                  <a:buNone/>
                </a:pPr>
                <a:r>
                  <a:rPr kumimoji="0" lang="en-US" altLang="ko-KR" sz="15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- Random phase-locking degree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5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̃"/>
                            <m:ctrlPr>
                              <a:rPr lang="ko-KR" altLang="ko-KR" sz="15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altLang="ko-KR" sz="1500" i="1">
                                <a:latin typeface="Cambria Math" panose="02040503050406030204" pitchFamily="18" charset="0"/>
                              </a:rPr>
                              <m:t>ℒ</m:t>
                            </m:r>
                          </m:e>
                        </m:acc>
                      </m:e>
                      <m:sub>
                        <m:r>
                          <a:rPr lang="en-US" altLang="ko-KR" sz="1500" i="1">
                            <a:latin typeface="Cambria Math" panose="02040503050406030204" pitchFamily="18" charset="0"/>
                          </a:rPr>
                          <m:t>𝑑</m:t>
                        </m:r>
                      </m:sub>
                    </m:sSub>
                    <m:r>
                      <a:rPr lang="en-US" altLang="ko-KR" sz="15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kumimoji="0" lang="en-US" altLang="ko-KR" sz="1500" dirty="0">
                    <a:ea typeface="굴림" panose="020B0600000101010101" pitchFamily="50" charset="-127"/>
                    <a:sym typeface="Symbol" panose="05050102010706020507" pitchFamily="18" charset="2"/>
                  </a:rPr>
                  <a:t>:</a:t>
                </a:r>
              </a:p>
              <a:p>
                <a:pPr>
                  <a:buNone/>
                </a:pPr>
                <a:r>
                  <a:rPr kumimoji="0" lang="en-US" altLang="ko-KR" sz="15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     Denoting how well intermittent</a:t>
                </a:r>
              </a:p>
              <a:p>
                <a:pPr>
                  <a:buNone/>
                </a:pPr>
                <a:r>
                  <a:rPr kumimoji="0" lang="en-US" altLang="ko-KR" sz="15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     spikes make phase-locking to </a:t>
                </a:r>
              </a:p>
              <a:p>
                <a:pPr>
                  <a:buNone/>
                </a:pPr>
                <a:r>
                  <a:rPr kumimoji="0" lang="en-US" altLang="ko-KR" sz="15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500" i="1" smtClean="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𝑅</m:t>
                        </m:r>
                      </m:e>
                      <m:sub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𝐺𝐶</m:t>
                        </m:r>
                      </m:sub>
                    </m:sSub>
                    <m:r>
                      <a:rPr lang="en-US" altLang="ko-KR" sz="1500" i="1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(</m:t>
                    </m:r>
                    <m:r>
                      <a:rPr lang="en-US" altLang="ko-KR" sz="1500" i="1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𝑡</m:t>
                    </m:r>
                    <m:r>
                      <a:rPr lang="en-US" altLang="ko-KR" sz="1500" i="1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kumimoji="0" lang="en-US" altLang="ko-KR" sz="15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at random multiples of its global period  Bell shaped curve minimal at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ko-KR" altLang="ko-KR" sz="15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acc>
                          <m:accPr>
                            <m:chr m:val="̃"/>
                            <m:ctrlPr>
                              <a:rPr lang="ko-KR" altLang="ko-KR" sz="15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accPr>
                          <m:e>
                            <m:r>
                              <a:rPr lang="en-US" altLang="ko-KR" sz="1500" i="1"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𝐾</m:t>
                            </m:r>
                          </m:e>
                        </m:acc>
                      </m:e>
                      <m:sup>
                        <m:r>
                          <a:rPr lang="en-US" altLang="ko-KR" sz="15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n-US" altLang="ko-KR" sz="1500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BC</m:t>
                        </m:r>
                        <m:r>
                          <a:rPr lang="en-US" altLang="ko-KR" sz="15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m:rPr>
                            <m:sty m:val="p"/>
                          </m:rPr>
                          <a:rPr lang="en-US" altLang="ko-KR" sz="15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X</m:t>
                        </m:r>
                        <m:r>
                          <a:rPr lang="en-US" altLang="ko-KR" sz="15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)</m:t>
                        </m:r>
                      </m:sup>
                    </m:sSup>
                  </m:oMath>
                </a14:m>
                <a:r>
                  <a:rPr kumimoji="0" lang="en-US" altLang="ko-KR" sz="1500" dirty="0">
                    <a:ea typeface="굴림" panose="020B0600000101010101" pitchFamily="50" charset="-127"/>
                    <a:sym typeface="Symbol" panose="05050102010706020507" pitchFamily="18" charset="2"/>
                  </a:rPr>
                  <a:t>=1</a:t>
                </a:r>
              </a:p>
              <a:p>
                <a:pPr>
                  <a:buNone/>
                </a:pPr>
                <a:endParaRPr kumimoji="0" lang="en-US" altLang="ko-KR" sz="700" b="1" dirty="0"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>
                  <a:buNone/>
                </a:pPr>
                <a:r>
                  <a:rPr kumimoji="0" lang="en-US" altLang="ko-KR" sz="1800" b="1" dirty="0">
                    <a:ea typeface="굴림" panose="020B0600000101010101" pitchFamily="50" charset="-127"/>
                    <a:sym typeface="Symbol" panose="05050102010706020507" pitchFamily="18" charset="2"/>
                  </a:rPr>
                  <a:t> Relation between Sparsely Synchronized Rhythm and Pattern Separation</a:t>
                </a:r>
              </a:p>
              <a:p>
                <a:pPr>
                  <a:buNone/>
                </a:pPr>
                <a:r>
                  <a:rPr kumimoji="0" lang="en-US" altLang="ko-KR" sz="15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- Positive correlation between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500" i="1" smtClean="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acc>
                          <m:accPr>
                            <m:chr m:val="̃"/>
                            <m:ctrlPr>
                              <a:rPr lang="ko-KR" altLang="ko-KR" sz="1500" i="1"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accPr>
                          <m:e>
                            <m:r>
                              <a:rPr lang="en-US" altLang="ko-KR" sz="1500" i="1"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𝒮</m:t>
                            </m:r>
                          </m:e>
                        </m:acc>
                      </m:e>
                      <m:sub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𝑑</m:t>
                        </m:r>
                      </m:sub>
                    </m:sSub>
                    <m:r>
                      <a:rPr lang="en-US" altLang="ko-KR" sz="1500" i="1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kumimoji="0" lang="en-US" altLang="ko-KR" sz="1500" dirty="0">
                    <a:ea typeface="굴림" panose="020B0600000101010101" pitchFamily="50" charset="-127"/>
                    <a:sym typeface="Symbol" panose="05050102010706020507" pitchFamily="18" charset="2"/>
                  </a:rPr>
                  <a:t>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5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̃"/>
                            <m:ctrlPr>
                              <a:rPr lang="ko-KR" altLang="ko-KR" sz="15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altLang="ko-KR" sz="1500" i="1">
                                <a:latin typeface="Cambria Math" panose="02040503050406030204" pitchFamily="18" charset="0"/>
                              </a:rPr>
                              <m:t>ℳ</m:t>
                            </m:r>
                          </m:e>
                        </m:acc>
                      </m:e>
                      <m:sub>
                        <m:r>
                          <a:rPr lang="en-US" altLang="ko-KR" sz="1500" i="1"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</m:oMath>
                </a14:m>
                <a:r>
                  <a:rPr kumimoji="0" lang="en-US" altLang="ko-KR" sz="15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</a:t>
                </a:r>
              </a:p>
              <a:p>
                <a:pPr>
                  <a:buNone/>
                </a:pPr>
                <a:r>
                  <a:rPr kumimoji="0" lang="en-US" altLang="ko-KR" sz="15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                </a:t>
                </a:r>
                <a14:m>
                  <m:oMath xmlns:m="http://schemas.openxmlformats.org/officeDocument/2006/math">
                    <m:r>
                      <a:rPr lang="en-US" altLang="ko-KR" sz="1500" i="1" smtClean="0">
                        <a:effectLst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𝑟</m:t>
                    </m:r>
                    <m:r>
                      <a:rPr lang="en-US" altLang="ko-KR" sz="1500" i="1" smtClean="0">
                        <a:effectLst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=0.9959</m:t>
                    </m:r>
                  </m:oMath>
                </a14:m>
                <a:endParaRPr kumimoji="0" lang="en-US" altLang="ko-KR" sz="1500" dirty="0"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>
                  <a:buNone/>
                </a:pPr>
                <a:r>
                  <a:rPr kumimoji="0" lang="en-US" altLang="ko-KR" sz="15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- Positive correlation between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500" i="1" smtClean="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acc>
                          <m:accPr>
                            <m:chr m:val="̃"/>
                            <m:ctrlPr>
                              <a:rPr lang="ko-KR" altLang="ko-KR" sz="1500" i="1"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accPr>
                          <m:e>
                            <m:r>
                              <a:rPr lang="en-US" altLang="ko-KR" sz="1500" i="1"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𝒮</m:t>
                            </m:r>
                          </m:e>
                        </m:acc>
                      </m:e>
                      <m:sub>
                        <m:r>
                          <a:rPr lang="en-US" altLang="ko-KR" sz="15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𝑑</m:t>
                        </m:r>
                      </m:sub>
                    </m:sSub>
                  </m:oMath>
                </a14:m>
                <a:r>
                  <a:rPr kumimoji="0" lang="en-US" altLang="ko-KR" sz="15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5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̃"/>
                            <m:ctrlPr>
                              <a:rPr lang="ko-KR" altLang="ko-KR" sz="15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altLang="ko-KR" sz="1500" i="1">
                                <a:latin typeface="Cambria Math" panose="02040503050406030204" pitchFamily="18" charset="0"/>
                              </a:rPr>
                              <m:t>ℒ</m:t>
                            </m:r>
                          </m:e>
                        </m:acc>
                      </m:e>
                      <m:sub>
                        <m:r>
                          <a:rPr lang="en-US" altLang="ko-KR" sz="1500" i="1">
                            <a:latin typeface="Cambria Math" panose="02040503050406030204" pitchFamily="18" charset="0"/>
                          </a:rPr>
                          <m:t>𝑑</m:t>
                        </m:r>
                      </m:sub>
                    </m:sSub>
                  </m:oMath>
                </a14:m>
                <a:endParaRPr lang="en-US" altLang="ko-KR" sz="1500" dirty="0"/>
              </a:p>
              <a:p>
                <a:pPr>
                  <a:buNone/>
                </a:pPr>
                <a:r>
                  <a:rPr lang="en-US" altLang="ko-KR" sz="1500" dirty="0">
                    <a:effectLst/>
                    <a:cs typeface="Times New Roman" panose="02020603050405020304" pitchFamily="18" charset="0"/>
                  </a:rPr>
                  <a:t>                  </a:t>
                </a:r>
                <a14:m>
                  <m:oMath xmlns:m="http://schemas.openxmlformats.org/officeDocument/2006/math">
                    <m:r>
                      <a:rPr lang="en-US" altLang="ko-KR" sz="1500" i="1" smtClean="0">
                        <a:effectLst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𝑟</m:t>
                    </m:r>
                    <m:r>
                      <a:rPr lang="en-US" altLang="ko-KR" sz="1500" i="1" smtClean="0">
                        <a:effectLst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=0.9975</m:t>
                    </m:r>
                  </m:oMath>
                </a14:m>
                <a:r>
                  <a:rPr kumimoji="0" lang="en-US" altLang="ko-KR" sz="15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    </a:t>
                </a:r>
              </a:p>
            </p:txBody>
          </p:sp>
        </mc:Choice>
        <mc:Fallback xmlns="">
          <p:sp>
            <p:nvSpPr>
              <p:cNvPr id="20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4925" y="764704"/>
                <a:ext cx="9289603" cy="5669244"/>
              </a:xfrm>
              <a:prstGeom prst="rect">
                <a:avLst/>
              </a:prstGeom>
              <a:blipFill>
                <a:blip r:embed="rId5"/>
                <a:stretch>
                  <a:fillRect l="-591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270" name="TextBox 3"/>
          <p:cNvSpPr txBox="1">
            <a:spLocks noChangeArrowheads="1"/>
          </p:cNvSpPr>
          <p:nvPr/>
        </p:nvSpPr>
        <p:spPr bwMode="auto">
          <a:xfrm>
            <a:off x="112713" y="115888"/>
            <a:ext cx="7470507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ko-KR" sz="2200" b="1" dirty="0">
                <a:solidFill>
                  <a:schemeClr val="tx1"/>
                </a:solidFill>
              </a:rPr>
              <a:t>Relation between Sparsely Synchronized Rhythm and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ko-KR" sz="2200" b="1" dirty="0">
                <a:solidFill>
                  <a:schemeClr val="tx1"/>
                </a:solidFill>
              </a:rPr>
              <a:t>Pattern Separation</a:t>
            </a:r>
            <a:endParaRPr kumimoji="0" lang="en-US" altLang="ko-KR" sz="2200" b="1" dirty="0"/>
          </a:p>
        </p:txBody>
      </p:sp>
      <p:sp>
        <p:nvSpPr>
          <p:cNvPr id="11271" name="TextBox 6"/>
          <p:cNvSpPr txBox="1">
            <a:spLocks noChangeArrowheads="1"/>
          </p:cNvSpPr>
          <p:nvPr/>
        </p:nvSpPr>
        <p:spPr bwMode="auto">
          <a:xfrm>
            <a:off x="8709025" y="6464300"/>
            <a:ext cx="28405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ko-KR" sz="1400" dirty="0">
                <a:ea typeface="굴림" panose="020B0600000101010101" pitchFamily="50" charset="-127"/>
              </a:rPr>
              <a:t>7</a:t>
            </a:r>
            <a:endParaRPr lang="ko-KR" altLang="en-US" sz="1400" dirty="0">
              <a:ea typeface="굴림" panose="020B0600000101010101" pitchFamily="50" charset="-127"/>
            </a:endParaRPr>
          </a:p>
        </p:txBody>
      </p:sp>
      <p:cxnSp>
        <p:nvCxnSpPr>
          <p:cNvPr id="17" name="직선 연결선 16">
            <a:extLst>
              <a:ext uri="{FF2B5EF4-FFF2-40B4-BE49-F238E27FC236}">
                <a16:creationId xmlns:a16="http://schemas.microsoft.com/office/drawing/2014/main" id="{C81900C9-D944-4EFD-A412-C8B1FB9AC42E}"/>
              </a:ext>
            </a:extLst>
          </p:cNvPr>
          <p:cNvCxnSpPr/>
          <p:nvPr/>
        </p:nvCxnSpPr>
        <p:spPr>
          <a:xfrm>
            <a:off x="611188" y="980728"/>
            <a:ext cx="85328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그림 3">
            <a:extLst>
              <a:ext uri="{FF2B5EF4-FFF2-40B4-BE49-F238E27FC236}">
                <a16:creationId xmlns:a16="http://schemas.microsoft.com/office/drawing/2014/main" id="{46AB39C2-4DA0-42D6-84D1-9B716362A8D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809836" y="1065646"/>
            <a:ext cx="5250913" cy="1585182"/>
          </a:xfrm>
          <a:prstGeom prst="rect">
            <a:avLst/>
          </a:prstGeom>
        </p:spPr>
      </p:pic>
      <p:pic>
        <p:nvPicPr>
          <p:cNvPr id="6" name="그림 5">
            <a:extLst>
              <a:ext uri="{FF2B5EF4-FFF2-40B4-BE49-F238E27FC236}">
                <a16:creationId xmlns:a16="http://schemas.microsoft.com/office/drawing/2014/main" id="{AA2DEA31-A68D-4537-AC9A-7463C69882E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763842" y="2841994"/>
            <a:ext cx="5319502" cy="15318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4172415"/>
      </p:ext>
    </p:extLst>
  </p:cSld>
  <p:clrMapOvr>
    <a:masterClrMapping/>
  </p:clrMapOvr>
  <p:transition spd="slow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Box 3"/>
          <p:cNvSpPr txBox="1">
            <a:spLocks noChangeArrowheads="1"/>
          </p:cNvSpPr>
          <p:nvPr/>
        </p:nvSpPr>
        <p:spPr bwMode="auto">
          <a:xfrm>
            <a:off x="112713" y="115888"/>
            <a:ext cx="1466850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ko-KR" sz="2200" b="1" dirty="0"/>
              <a:t>Summary</a:t>
            </a:r>
          </a:p>
        </p:txBody>
      </p:sp>
      <p:sp>
        <p:nvSpPr>
          <p:cNvPr id="12291" name="TextBox 6"/>
          <p:cNvSpPr txBox="1">
            <a:spLocks noChangeArrowheads="1"/>
          </p:cNvSpPr>
          <p:nvPr/>
        </p:nvSpPr>
        <p:spPr bwMode="auto">
          <a:xfrm>
            <a:off x="8709025" y="6464300"/>
            <a:ext cx="28405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ko-KR" sz="1400" dirty="0">
                <a:ea typeface="굴림" panose="020B0600000101010101" pitchFamily="50" charset="-127"/>
              </a:rPr>
              <a:t>8</a:t>
            </a:r>
            <a:endParaRPr lang="ko-KR" altLang="en-US" sz="1400" dirty="0">
              <a:ea typeface="굴림" panose="020B0600000101010101" pitchFamily="50" charset="-127"/>
            </a:endParaRPr>
          </a:p>
        </p:txBody>
      </p:sp>
      <p:cxnSp>
        <p:nvCxnSpPr>
          <p:cNvPr id="21" name="직선 연결선 20">
            <a:extLst>
              <a:ext uri="{FF2B5EF4-FFF2-40B4-BE49-F238E27FC236}">
                <a16:creationId xmlns:a16="http://schemas.microsoft.com/office/drawing/2014/main" id="{D9D5EA4E-20EE-480B-B852-421DFF9565C6}"/>
              </a:ext>
            </a:extLst>
          </p:cNvPr>
          <p:cNvCxnSpPr/>
          <p:nvPr/>
        </p:nvCxnSpPr>
        <p:spPr>
          <a:xfrm>
            <a:off x="611188" y="650334"/>
            <a:ext cx="85328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2293" name="TextBox 15"/>
              <p:cNvSpPr txBox="1">
                <a:spLocks noChangeArrowheads="1"/>
              </p:cNvSpPr>
              <p:nvPr/>
            </p:nvSpPr>
            <p:spPr bwMode="auto">
              <a:xfrm>
                <a:off x="47625" y="692696"/>
                <a:ext cx="8948738" cy="6266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1pPr>
                <a:lvl2pPr marL="742950" indent="-28575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2pPr>
                <a:lvl3pPr marL="11430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3pPr>
                <a:lvl4pPr marL="16002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4pPr>
                <a:lvl5pPr marL="20574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5pPr>
                <a:lvl6pPr marL="25146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6pPr>
                <a:lvl7pPr marL="29718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7pPr>
                <a:lvl8pPr marL="34290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8pPr>
                <a:lvl9pPr marL="38862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9pPr>
              </a:lstStyle>
              <a:p>
                <a:pPr>
                  <a:buNone/>
                </a:pPr>
                <a:r>
                  <a:rPr kumimoji="0" lang="en-US" altLang="ko-KR" sz="1800" b="1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 </a:t>
                </a:r>
                <a:r>
                  <a:rPr kumimoji="0" lang="en-US" altLang="ko-KR" sz="1800" b="1" dirty="0">
                    <a:sym typeface="Symbol" panose="05050102010706020507" pitchFamily="18" charset="2"/>
                  </a:rPr>
                  <a:t>Pattern Separation </a:t>
                </a:r>
                <a:endParaRPr kumimoji="0" lang="en-US" altLang="ko-KR" sz="1800" b="1" dirty="0">
                  <a:solidFill>
                    <a:schemeClr val="tx1"/>
                  </a:solidFill>
                  <a:sym typeface="Symbol" panose="05050102010706020507" pitchFamily="18" charset="2"/>
                </a:endParaRPr>
              </a:p>
              <a:p>
                <a:pPr defTabSz="4057611" fontAlgn="auto">
                  <a:spcBef>
                    <a:spcPts val="0"/>
                  </a:spcBef>
                  <a:spcAft>
                    <a:spcPts val="0"/>
                  </a:spcAft>
                  <a:buNone/>
                  <a:defRPr/>
                </a:pPr>
                <a:r>
                  <a:rPr lang="en-US" altLang="ko-KR" sz="1600" dirty="0"/>
                  <a:t>   - </a:t>
                </a:r>
                <a:r>
                  <a:rPr lang="en-US" altLang="ko-KR" sz="1600" b="0" i="0" u="none" strike="noStrike" baseline="0" dirty="0"/>
                  <a:t>Granule cells (GCs) in the hippocampal DG</a:t>
                </a:r>
                <a:r>
                  <a:rPr lang="en-US" altLang="ko-KR" sz="1600" dirty="0"/>
                  <a:t> </a:t>
                </a:r>
                <a:r>
                  <a:rPr lang="en-US" altLang="ko-KR" sz="1600" b="0" i="0" u="none" strike="noStrike" baseline="0" dirty="0"/>
                  <a:t>performs pattern separation </a:t>
                </a:r>
              </a:p>
              <a:p>
                <a:pPr defTabSz="4057611" fontAlgn="auto">
                  <a:spcBef>
                    <a:spcPts val="0"/>
                  </a:spcBef>
                  <a:spcAft>
                    <a:spcPts val="0"/>
                  </a:spcAft>
                  <a:buNone/>
                  <a:defRPr/>
                </a:pPr>
                <a:r>
                  <a:rPr lang="en-US" altLang="ko-KR" sz="1600" dirty="0"/>
                  <a:t>     on the inputs from the EC by </a:t>
                </a:r>
                <a:r>
                  <a:rPr lang="en-US" altLang="ko-KR" sz="1600" dirty="0" err="1"/>
                  <a:t>sparsifying</a:t>
                </a:r>
                <a:r>
                  <a:rPr lang="en-US" altLang="ko-KR" sz="1600" dirty="0"/>
                  <a:t> and </a:t>
                </a:r>
                <a:r>
                  <a:rPr lang="en-US" altLang="ko-KR" sz="1600" dirty="0" err="1"/>
                  <a:t>orthogonalizing</a:t>
                </a:r>
                <a:r>
                  <a:rPr lang="en-US" altLang="ko-KR" sz="1600" dirty="0"/>
                  <a:t> them</a:t>
                </a:r>
                <a:r>
                  <a:rPr lang="en-US" altLang="ko-KR" sz="1600" b="0" i="0" u="none" strike="noStrike" baseline="0" dirty="0"/>
                  <a:t> </a:t>
                </a:r>
                <a:endParaRPr kumimoji="0" lang="en-US" altLang="ko-KR" sz="1600" dirty="0">
                  <a:solidFill>
                    <a:schemeClr val="tx1"/>
                  </a:solidFill>
                  <a:sym typeface="Symbol" panose="05050102010706020507" pitchFamily="18" charset="2"/>
                </a:endParaRPr>
              </a:p>
              <a:p>
                <a:pPr>
                  <a:buNone/>
                </a:pPr>
                <a:endParaRPr kumimoji="0" lang="en-US" altLang="ko-KR" sz="700" b="1" dirty="0">
                  <a:solidFill>
                    <a:schemeClr val="tx1"/>
                  </a:solidFill>
                  <a:sym typeface="Symbol" panose="05050102010706020507" pitchFamily="18" charset="2"/>
                </a:endParaRPr>
              </a:p>
              <a:p>
                <a:pPr>
                  <a:buNone/>
                </a:pPr>
                <a:r>
                  <a:rPr kumimoji="0" lang="en-US" altLang="ko-KR" sz="1800" b="1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 Investigation of Disynaptic Effect on Pattern Separation</a:t>
                </a:r>
              </a:p>
              <a:p>
                <a:pPr>
                  <a:buNone/>
                </a:pPr>
                <a:r>
                  <a:rPr kumimoji="0" lang="en-US" altLang="ko-KR" sz="1600" dirty="0">
                    <a:sym typeface="Symbol" panose="05050102010706020507" pitchFamily="18" charset="2"/>
                  </a:rPr>
                  <a:t>   - Disynaptic effects of MCs and HIPP cells:</a:t>
                </a:r>
              </a:p>
              <a:p>
                <a:pPr>
                  <a:buNone/>
                </a:pPr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          Decrease in effect of both MCs and HIPP cells, decreased disynaptic inhibition of MCs </a:t>
                </a:r>
              </a:p>
              <a:p>
                <a:pPr>
                  <a:buNone/>
                </a:pPr>
                <a:r>
                  <a:rPr kumimoji="0" lang="en-US" altLang="ko-KR" sz="1600" dirty="0">
                    <a:sym typeface="Symbol" panose="05050102010706020507" pitchFamily="18" charset="2"/>
                  </a:rPr>
                  <a:t>               </a:t>
                </a:r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becomes dominant  Decrease in pattern separation degree</a:t>
                </a:r>
              </a:p>
              <a:p>
                <a:pPr>
                  <a:buNone/>
                </a:pPr>
                <a:r>
                  <a:rPr kumimoji="0" lang="en-US" altLang="ko-KR" sz="1600" dirty="0">
                    <a:sym typeface="Symbol" panose="05050102010706020507" pitchFamily="18" charset="2"/>
                  </a:rPr>
                  <a:t>          Increase in effect both MCs and HIPP cells, increased disynaptic effect of HIPP cells</a:t>
                </a:r>
              </a:p>
              <a:p>
                <a:pPr>
                  <a:buNone/>
                </a:pPr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               becomes dominant  Decrease in pattern separation degree</a:t>
                </a:r>
              </a:p>
              <a:p>
                <a:pPr>
                  <a:buNone/>
                </a:pPr>
                <a:r>
                  <a:rPr kumimoji="0" lang="en-US" altLang="ko-KR" sz="1600" dirty="0">
                    <a:sym typeface="Symbol" panose="05050102010706020507" pitchFamily="18" charset="2"/>
                  </a:rPr>
                  <a:t>   - Pattern separation degree: Optimal maximum at</a:t>
                </a:r>
                <a:r>
                  <a:rPr kumimoji="0" lang="en-US" altLang="ko-KR" sz="16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ko-KR" altLang="ko-KR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acc>
                          <m:accPr>
                            <m:chr m:val="̃"/>
                            <m:ctrlPr>
                              <a:rPr lang="ko-KR" altLang="ko-KR" sz="1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accPr>
                          <m:e>
                            <m:r>
                              <a:rPr lang="en-US" altLang="ko-KR" sz="1600" i="1"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𝐾</m:t>
                            </m:r>
                          </m:e>
                        </m:acc>
                      </m:e>
                      <m:sup>
                        <m:r>
                          <a:rPr lang="en-US" altLang="ko-KR" sz="16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n-US" altLang="ko-KR" sz="1600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BC</m:t>
                        </m:r>
                        <m:r>
                          <a:rPr lang="en-US" altLang="ko-KR" sz="16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m:rPr>
                            <m:sty m:val="p"/>
                          </m:rPr>
                          <a:rPr lang="en-US" altLang="ko-KR" sz="16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X</m:t>
                        </m:r>
                        <m:r>
                          <a:rPr lang="en-US" altLang="ko-KR" sz="1600" i="1"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)</m:t>
                        </m:r>
                      </m:sup>
                    </m:sSup>
                  </m:oMath>
                </a14:m>
                <a:r>
                  <a:rPr kumimoji="0" lang="en-US" altLang="ko-KR" sz="1600" dirty="0">
                    <a:ea typeface="굴림" panose="020B0600000101010101" pitchFamily="50" charset="-127"/>
                    <a:sym typeface="Symbol" panose="05050102010706020507" pitchFamily="18" charset="2"/>
                  </a:rPr>
                  <a:t>=1</a:t>
                </a:r>
                <a:endParaRPr kumimoji="0" lang="en-US" altLang="ko-KR" sz="1600" dirty="0">
                  <a:solidFill>
                    <a:schemeClr val="tx1"/>
                  </a:solidFill>
                  <a:sym typeface="Symbol" panose="05050102010706020507" pitchFamily="18" charset="2"/>
                </a:endParaRPr>
              </a:p>
              <a:p>
                <a:endParaRPr kumimoji="0" lang="en-US" altLang="ko-KR" sz="700" dirty="0">
                  <a:solidFill>
                    <a:schemeClr val="tx1"/>
                  </a:solidFill>
                  <a:sym typeface="Symbol" panose="05050102010706020507" pitchFamily="18" charset="2"/>
                </a:endParaRPr>
              </a:p>
              <a:p>
                <a:pPr>
                  <a:buNone/>
                </a:pPr>
                <a:r>
                  <a:rPr kumimoji="0" lang="en-US" altLang="ko-KR" sz="1800" b="1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 Disynaptic Effect on</a:t>
                </a:r>
                <a:r>
                  <a:rPr kumimoji="0" lang="en-US" altLang="ko-KR" sz="1800" b="1" dirty="0">
                    <a:sym typeface="Symbol" panose="05050102010706020507" pitchFamily="18" charset="2"/>
                  </a:rPr>
                  <a:t> </a:t>
                </a:r>
                <a:r>
                  <a:rPr kumimoji="0" lang="en-US" altLang="ko-KR" sz="1800" b="1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Sparsely Synchronized Rhythms</a:t>
                </a:r>
              </a:p>
              <a:p>
                <a:pPr>
                  <a:buNone/>
                </a:pPr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   - Increase or decrease in the disynaptic effect, </a:t>
                </a:r>
                <a:r>
                  <a:rPr kumimoji="0" lang="en-US" altLang="ko-KR" sz="1600" dirty="0">
                    <a:sym typeface="Symbol" panose="05050102010706020507" pitchFamily="18" charset="2"/>
                  </a:rPr>
                  <a:t>decrease in the synchronization degree of</a:t>
                </a:r>
              </a:p>
              <a:p>
                <a:pPr>
                  <a:buNone/>
                </a:pPr>
                <a:r>
                  <a:rPr kumimoji="0" lang="en-US" altLang="ko-KR" sz="1600" b="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     sparsely synchronized rhythm and r</a:t>
                </a:r>
                <a:r>
                  <a:rPr kumimoji="0" lang="en-US" altLang="ko-KR" sz="1600" dirty="0">
                    <a:ea typeface="굴림" panose="020B0600000101010101" pitchFamily="50" charset="-127"/>
                    <a:sym typeface="Symbol" panose="05050102010706020507" pitchFamily="18" charset="2"/>
                  </a:rPr>
                  <a:t>andom phase-locking degree (denoting how well </a:t>
                </a:r>
              </a:p>
              <a:p>
                <a:pPr>
                  <a:buNone/>
                </a:pPr>
                <a:r>
                  <a:rPr kumimoji="0" lang="en-US" altLang="ko-KR" sz="16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   intermittent spikes make phase-locking 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 smtClean="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𝑅</m:t>
                        </m:r>
                      </m:e>
                      <m:sub>
                        <m:r>
                          <a:rPr lang="en-US" altLang="ko-KR" sz="1600" i="1"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𝐺𝐶</m:t>
                        </m:r>
                      </m:sub>
                    </m:sSub>
                    <m:r>
                      <a:rPr lang="en-US" altLang="ko-KR" sz="1600" i="1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(</m:t>
                    </m:r>
                    <m:r>
                      <a:rPr lang="en-US" altLang="ko-KR" sz="1600" i="1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𝑡</m:t>
                    </m:r>
                    <m:r>
                      <a:rPr lang="en-US" altLang="ko-KR" sz="1600" i="1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kumimoji="0" lang="en-US" altLang="ko-KR" sz="16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at random multiples of its global period </a:t>
                </a:r>
              </a:p>
              <a:p>
                <a:pPr>
                  <a:buNone/>
                </a:pPr>
                <a:endParaRPr lang="en-US" altLang="ko-KR" sz="700" b="0" dirty="0">
                  <a:solidFill>
                    <a:schemeClr val="tx1"/>
                  </a:solidFill>
                </a:endParaRPr>
              </a:p>
              <a:p>
                <a:pPr>
                  <a:buNone/>
                </a:pPr>
                <a:r>
                  <a:rPr kumimoji="0" lang="en-US" altLang="ko-KR" sz="1800" b="1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 Relation between Sparsely Synchronized Rhythms and Pattern Separation</a:t>
                </a:r>
              </a:p>
              <a:p>
                <a:pPr>
                  <a:buNone/>
                </a:pPr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   - Positive correlation between pattern separation degree and both synchronization degree</a:t>
                </a:r>
              </a:p>
              <a:p>
                <a:pPr>
                  <a:buNone/>
                </a:pPr>
                <a:r>
                  <a:rPr kumimoji="0" lang="en-US" altLang="ko-KR" sz="1600" dirty="0">
                    <a:sym typeface="Symbol" panose="05050102010706020507" pitchFamily="18" charset="2"/>
                  </a:rPr>
                  <a:t>     and random phase-locking degree </a:t>
                </a:r>
              </a:p>
              <a:p>
                <a:pPr>
                  <a:buNone/>
                </a:pPr>
                <a:r>
                  <a:rPr kumimoji="0" lang="en-US" altLang="ko-KR" sz="1600" dirty="0">
                    <a:sym typeface="Symbol" panose="05050102010706020507" pitchFamily="18" charset="2"/>
                  </a:rPr>
                  <a:t>      Larger the synchronization and the random phase-locking degrees of the sparsely   </a:t>
                </a:r>
              </a:p>
              <a:p>
                <a:pPr>
                  <a:buNone/>
                </a:pPr>
                <a:r>
                  <a:rPr kumimoji="0" lang="en-US" altLang="ko-KR" sz="1600" dirty="0">
                    <a:sym typeface="Symbol" panose="05050102010706020507" pitchFamily="18" charset="2"/>
                  </a:rPr>
                  <a:t>         synchronized rhythm is, the more the pattern separation becomes enhanced.</a:t>
                </a:r>
                <a:endParaRPr lang="en-US" altLang="ko-KR" sz="1600" b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2293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7625" y="692696"/>
                <a:ext cx="8948738" cy="6266331"/>
              </a:xfrm>
              <a:prstGeom prst="rect">
                <a:avLst/>
              </a:prstGeom>
              <a:blipFill>
                <a:blip r:embed="rId5"/>
                <a:stretch>
                  <a:fillRect l="-613" t="-584" r="-477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10925</TotalTime>
  <Words>1278</Words>
  <Application>Microsoft Office PowerPoint</Application>
  <PresentationFormat>화면 슬라이드 쇼(4:3)</PresentationFormat>
  <Paragraphs>182</Paragraphs>
  <Slides>8</Slides>
  <Notes>5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14" baseType="lpstr">
      <vt:lpstr>맑은 고딕</vt:lpstr>
      <vt:lpstr>Arial</vt:lpstr>
      <vt:lpstr>Calibri</vt:lpstr>
      <vt:lpstr>Cambria Math</vt:lpstr>
      <vt:lpstr>Times New Roman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R&amp;D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Microsoft Corporation</dc:creator>
  <cp:lastModifiedBy>임우창</cp:lastModifiedBy>
  <cp:revision>588</cp:revision>
  <dcterms:created xsi:type="dcterms:W3CDTF">2006-10-05T04:04:58Z</dcterms:created>
  <dcterms:modified xsi:type="dcterms:W3CDTF">2021-11-16T07:48:57Z</dcterms:modified>
</cp:coreProperties>
</file>