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56" r:id="rId2"/>
    <p:sldId id="288" r:id="rId3"/>
    <p:sldId id="297" r:id="rId4"/>
    <p:sldId id="301" r:id="rId5"/>
    <p:sldId id="302" r:id="rId6"/>
    <p:sldId id="293" r:id="rId7"/>
  </p:sldIdLst>
  <p:sldSz cx="9144000" cy="6858000" type="screen4x3"/>
  <p:notesSz cx="6858000" cy="9144000"/>
  <p:defaultTextStyle>
    <a:defPPr>
      <a:defRPr lang="ko-KR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맑은 고딕" panose="020B0503020000020004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0736BA-48EC-43A7-B34A-62A6A6D45BF6}" v="319" dt="2020-10-28T03:58:38.83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883" autoAdjust="0"/>
    <p:restoredTop sz="73882" autoAdjust="0"/>
  </p:normalViewPr>
  <p:slideViewPr>
    <p:cSldViewPr>
      <p:cViewPr varScale="1">
        <p:scale>
          <a:sx n="81" d="100"/>
          <a:sy n="81" d="100"/>
        </p:scale>
        <p:origin x="2472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임우창" userId="9a62f760-2f6e-4046-a551-4b43bd5261f8" providerId="ADAL" clId="{9F0736BA-48EC-43A7-B34A-62A6A6D45BF6}"/>
    <pc:docChg chg="custSel addSld delSld modSld">
      <pc:chgData name="임우창" userId="9a62f760-2f6e-4046-a551-4b43bd5261f8" providerId="ADAL" clId="{9F0736BA-48EC-43A7-B34A-62A6A6D45BF6}" dt="2020-10-28T04:00:04.492" v="1576" actId="1076"/>
      <pc:docMkLst>
        <pc:docMk/>
      </pc:docMkLst>
      <pc:sldChg chg="addSp delSp modSp mod">
        <pc:chgData name="임우창" userId="9a62f760-2f6e-4046-a551-4b43bd5261f8" providerId="ADAL" clId="{9F0736BA-48EC-43A7-B34A-62A6A6D45BF6}" dt="2020-10-28T03:53:16.592" v="1385" actId="20577"/>
        <pc:sldMkLst>
          <pc:docMk/>
          <pc:sldMk cId="0" sldId="256"/>
        </pc:sldMkLst>
        <pc:spChg chg="mod">
          <ac:chgData name="임우창" userId="9a62f760-2f6e-4046-a551-4b43bd5261f8" providerId="ADAL" clId="{9F0736BA-48EC-43A7-B34A-62A6A6D45BF6}" dt="2020-10-27T04:53:07.853" v="114" actId="6549"/>
          <ac:spMkLst>
            <pc:docMk/>
            <pc:sldMk cId="0" sldId="256"/>
            <ac:spMk id="7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3:53:16.592" v="1385" actId="20577"/>
          <ac:spMkLst>
            <pc:docMk/>
            <pc:sldMk cId="0" sldId="256"/>
            <ac:spMk id="10" creationId="{C226D0E0-8FB4-4F4A-AE60-745C3ED22070}"/>
          </ac:spMkLst>
        </pc:spChg>
        <pc:spChg chg="mod">
          <ac:chgData name="임우창" userId="9a62f760-2f6e-4046-a551-4b43bd5261f8" providerId="ADAL" clId="{9F0736BA-48EC-43A7-B34A-62A6A6D45BF6}" dt="2020-10-27T04:50:25.172" v="0"/>
          <ac:spMkLst>
            <pc:docMk/>
            <pc:sldMk cId="0" sldId="256"/>
            <ac:spMk id="3074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7T04:53:13.682" v="116" actId="1076"/>
          <ac:spMkLst>
            <pc:docMk/>
            <pc:sldMk cId="0" sldId="256"/>
            <ac:spMk id="3077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7T04:53:10.526" v="115" actId="1076"/>
          <ac:picMkLst>
            <pc:docMk/>
            <pc:sldMk cId="0" sldId="256"/>
            <ac:picMk id="2" creationId="{A95C0BE7-CFA9-4709-9913-3CFDE729373F}"/>
          </ac:picMkLst>
        </pc:picChg>
        <pc:picChg chg="del">
          <ac:chgData name="임우창" userId="9a62f760-2f6e-4046-a551-4b43bd5261f8" providerId="ADAL" clId="{9F0736BA-48EC-43A7-B34A-62A6A6D45BF6}" dt="2020-10-27T04:51:02.491" v="1" actId="478"/>
          <ac:picMkLst>
            <pc:docMk/>
            <pc:sldMk cId="0" sldId="256"/>
            <ac:picMk id="3" creationId="{D5F2B7D6-7AA8-4F39-94B2-310DB9AC2469}"/>
          </ac:picMkLst>
        </pc:picChg>
      </pc:sldChg>
      <pc:sldChg chg="addSp delSp modSp mod">
        <pc:chgData name="임우창" userId="9a62f760-2f6e-4046-a551-4b43bd5261f8" providerId="ADAL" clId="{9F0736BA-48EC-43A7-B34A-62A6A6D45BF6}" dt="2020-10-27T04:57:16.158" v="373" actId="1076"/>
        <pc:sldMkLst>
          <pc:docMk/>
          <pc:sldMk cId="0" sldId="288"/>
        </pc:sldMkLst>
        <pc:spChg chg="del">
          <ac:chgData name="임우창" userId="9a62f760-2f6e-4046-a551-4b43bd5261f8" providerId="ADAL" clId="{9F0736BA-48EC-43A7-B34A-62A6A6D45BF6}" dt="2020-10-27T04:56:01.413" v="283" actId="478"/>
          <ac:spMkLst>
            <pc:docMk/>
            <pc:sldMk cId="0" sldId="288"/>
            <ac:spMk id="8" creationId="{1C534E85-A019-40F9-A7F5-B931C1B7E62B}"/>
          </ac:spMkLst>
        </pc:spChg>
        <pc:spChg chg="mod">
          <ac:chgData name="임우창" userId="9a62f760-2f6e-4046-a551-4b43bd5261f8" providerId="ADAL" clId="{9F0736BA-48EC-43A7-B34A-62A6A6D45BF6}" dt="2020-10-27T04:57:09.306" v="369" actId="20577"/>
          <ac:spMkLst>
            <pc:docMk/>
            <pc:sldMk cId="0" sldId="288"/>
            <ac:spMk id="10" creationId="{6CBB45A5-BCC3-4BAB-AC69-511F8AB4D9A0}"/>
          </ac:spMkLst>
        </pc:spChg>
        <pc:spChg chg="mod">
          <ac:chgData name="임우창" userId="9a62f760-2f6e-4046-a551-4b43bd5261f8" providerId="ADAL" clId="{9F0736BA-48EC-43A7-B34A-62A6A6D45BF6}" dt="2020-10-27T04:57:14.760" v="372" actId="1076"/>
          <ac:spMkLst>
            <pc:docMk/>
            <pc:sldMk cId="0" sldId="288"/>
            <ac:spMk id="13" creationId="{9322EE5F-BFD5-42F8-9025-56AFA46D9B4B}"/>
          </ac:spMkLst>
        </pc:spChg>
        <pc:spChg chg="mod">
          <ac:chgData name="임우창" userId="9a62f760-2f6e-4046-a551-4b43bd5261f8" providerId="ADAL" clId="{9F0736BA-48EC-43A7-B34A-62A6A6D45BF6}" dt="2020-10-27T04:53:37.096" v="135"/>
          <ac:spMkLst>
            <pc:docMk/>
            <pc:sldMk cId="0" sldId="288"/>
            <ac:spMk id="4098" creationId="{00000000-0000-0000-0000-000000000000}"/>
          </ac:spMkLst>
        </pc:spChg>
        <pc:spChg chg="del">
          <ac:chgData name="임우창" userId="9a62f760-2f6e-4046-a551-4b43bd5261f8" providerId="ADAL" clId="{9F0736BA-48EC-43A7-B34A-62A6A6D45BF6}" dt="2020-10-27T04:56:01.413" v="283" actId="478"/>
          <ac:spMkLst>
            <pc:docMk/>
            <pc:sldMk cId="0" sldId="288"/>
            <ac:spMk id="4102" creationId="{00000000-0000-0000-0000-000000000000}"/>
          </ac:spMkLst>
        </pc:spChg>
        <pc:grpChg chg="del">
          <ac:chgData name="임우창" userId="9a62f760-2f6e-4046-a551-4b43bd5261f8" providerId="ADAL" clId="{9F0736BA-48EC-43A7-B34A-62A6A6D45BF6}" dt="2020-10-27T04:53:38.151" v="136" actId="478"/>
          <ac:grpSpMkLst>
            <pc:docMk/>
            <pc:sldMk cId="0" sldId="288"/>
            <ac:grpSpMk id="4" creationId="{A2DF86AC-4EA7-4385-83E7-53C862D443AB}"/>
          </ac:grpSpMkLst>
        </pc:grpChg>
        <pc:picChg chg="del">
          <ac:chgData name="임우창" userId="9a62f760-2f6e-4046-a551-4b43bd5261f8" providerId="ADAL" clId="{9F0736BA-48EC-43A7-B34A-62A6A6D45BF6}" dt="2020-10-27T04:53:43.679" v="137" actId="478"/>
          <ac:picMkLst>
            <pc:docMk/>
            <pc:sldMk cId="0" sldId="288"/>
            <ac:picMk id="5" creationId="{0A4BCF6A-E7B5-4789-8E48-48EB3D9F40EB}"/>
          </ac:picMkLst>
        </pc:picChg>
        <pc:picChg chg="del">
          <ac:chgData name="임우창" userId="9a62f760-2f6e-4046-a551-4b43bd5261f8" providerId="ADAL" clId="{9F0736BA-48EC-43A7-B34A-62A6A6D45BF6}" dt="2020-10-27T04:53:43.679" v="137" actId="478"/>
          <ac:picMkLst>
            <pc:docMk/>
            <pc:sldMk cId="0" sldId="288"/>
            <ac:picMk id="6" creationId="{E79F08E3-B42C-4A51-AE52-5F83BB09D9D2}"/>
          </ac:picMkLst>
        </pc:picChg>
        <pc:picChg chg="add mod">
          <ac:chgData name="임우창" userId="9a62f760-2f6e-4046-a551-4b43bd5261f8" providerId="ADAL" clId="{9F0736BA-48EC-43A7-B34A-62A6A6D45BF6}" dt="2020-10-27T04:57:16.158" v="373" actId="1076"/>
          <ac:picMkLst>
            <pc:docMk/>
            <pc:sldMk cId="0" sldId="288"/>
            <ac:picMk id="7" creationId="{4116A48C-2DE5-41A1-A855-0763DC51A748}"/>
          </ac:picMkLst>
        </pc:picChg>
        <pc:picChg chg="add mod">
          <ac:chgData name="임우창" userId="9a62f760-2f6e-4046-a551-4b43bd5261f8" providerId="ADAL" clId="{9F0736BA-48EC-43A7-B34A-62A6A6D45BF6}" dt="2020-10-27T04:57:11.637" v="370" actId="1076"/>
          <ac:picMkLst>
            <pc:docMk/>
            <pc:sldMk cId="0" sldId="288"/>
            <ac:picMk id="9" creationId="{BE0F98E1-D0CB-4350-85BA-790090CCE893}"/>
          </ac:picMkLst>
        </pc:picChg>
        <pc:picChg chg="add mod">
          <ac:chgData name="임우창" userId="9a62f760-2f6e-4046-a551-4b43bd5261f8" providerId="ADAL" clId="{9F0736BA-48EC-43A7-B34A-62A6A6D45BF6}" dt="2020-10-27T04:57:12.860" v="371" actId="1076"/>
          <ac:picMkLst>
            <pc:docMk/>
            <pc:sldMk cId="0" sldId="288"/>
            <ac:picMk id="11" creationId="{F9CDE409-E0B2-46DC-8DAA-0A0B35001433}"/>
          </ac:picMkLst>
        </pc:picChg>
      </pc:sldChg>
      <pc:sldChg chg="addSp delSp modSp mod">
        <pc:chgData name="임우창" userId="9a62f760-2f6e-4046-a551-4b43bd5261f8" providerId="ADAL" clId="{9F0736BA-48EC-43A7-B34A-62A6A6D45BF6}" dt="2020-10-27T23:47:39.086" v="491" actId="1036"/>
        <pc:sldMkLst>
          <pc:docMk/>
          <pc:sldMk cId="0" sldId="289"/>
        </pc:sldMkLst>
        <pc:spChg chg="mod">
          <ac:chgData name="임우창" userId="9a62f760-2f6e-4046-a551-4b43bd5261f8" providerId="ADAL" clId="{9F0736BA-48EC-43A7-B34A-62A6A6D45BF6}" dt="2020-10-27T23:47:39.086" v="491" actId="1036"/>
          <ac:spMkLst>
            <pc:docMk/>
            <pc:sldMk cId="0" sldId="289"/>
            <ac:spMk id="30" creationId="{186E292E-F34F-428B-AD96-5C1052E8DFF6}"/>
          </ac:spMkLst>
        </pc:spChg>
        <pc:spChg chg="mod">
          <ac:chgData name="임우창" userId="9a62f760-2f6e-4046-a551-4b43bd5261f8" providerId="ADAL" clId="{9F0736BA-48EC-43A7-B34A-62A6A6D45BF6}" dt="2020-10-27T23:47:27.467" v="478" actId="1036"/>
          <ac:spMkLst>
            <pc:docMk/>
            <pc:sldMk cId="0" sldId="289"/>
            <ac:spMk id="43" creationId="{EE24DCD0-E1DB-4ACA-A096-DD0C0B84CF42}"/>
          </ac:spMkLst>
        </pc:spChg>
        <pc:spChg chg="mod">
          <ac:chgData name="임우창" userId="9a62f760-2f6e-4046-a551-4b43bd5261f8" providerId="ADAL" clId="{9F0736BA-48EC-43A7-B34A-62A6A6D45BF6}" dt="2020-10-27T23:47:21.685" v="475" actId="1036"/>
          <ac:spMkLst>
            <pc:docMk/>
            <pc:sldMk cId="0" sldId="289"/>
            <ac:spMk id="44" creationId="{B1E15796-345B-408A-9171-7FD98B62DA7C}"/>
          </ac:spMkLst>
        </pc:spChg>
        <pc:spChg chg="mod">
          <ac:chgData name="임우창" userId="9a62f760-2f6e-4046-a551-4b43bd5261f8" providerId="ADAL" clId="{9F0736BA-48EC-43A7-B34A-62A6A6D45BF6}" dt="2020-10-27T23:47:21.685" v="475" actId="1036"/>
          <ac:spMkLst>
            <pc:docMk/>
            <pc:sldMk cId="0" sldId="289"/>
            <ac:spMk id="46" creationId="{2D94772E-3E60-41A2-A2F8-1850273F6197}"/>
          </ac:spMkLst>
        </pc:spChg>
        <pc:spChg chg="mod">
          <ac:chgData name="임우창" userId="9a62f760-2f6e-4046-a551-4b43bd5261f8" providerId="ADAL" clId="{9F0736BA-48EC-43A7-B34A-62A6A6D45BF6}" dt="2020-10-27T23:47:16.021" v="466" actId="1036"/>
          <ac:spMkLst>
            <pc:docMk/>
            <pc:sldMk cId="0" sldId="289"/>
            <ac:spMk id="48" creationId="{96AABA62-6D4D-4DFE-9BF1-68BB7527478E}"/>
          </ac:spMkLst>
        </pc:spChg>
        <pc:spChg chg="mod">
          <ac:chgData name="임우창" userId="9a62f760-2f6e-4046-a551-4b43bd5261f8" providerId="ADAL" clId="{9F0736BA-48EC-43A7-B34A-62A6A6D45BF6}" dt="2020-10-27T23:47:11.788" v="463" actId="1035"/>
          <ac:spMkLst>
            <pc:docMk/>
            <pc:sldMk cId="0" sldId="289"/>
            <ac:spMk id="49" creationId="{600F48B6-CD20-42C2-9CB3-1B144839F0F2}"/>
          </ac:spMkLst>
        </pc:spChg>
        <pc:spChg chg="mod">
          <ac:chgData name="임우창" userId="9a62f760-2f6e-4046-a551-4b43bd5261f8" providerId="ADAL" clId="{9F0736BA-48EC-43A7-B34A-62A6A6D45BF6}" dt="2020-10-27T23:47:16.021" v="466" actId="1036"/>
          <ac:spMkLst>
            <pc:docMk/>
            <pc:sldMk cId="0" sldId="289"/>
            <ac:spMk id="51" creationId="{A1623A49-D259-4144-AB8F-9A81402A41A9}"/>
          </ac:spMkLst>
        </pc:spChg>
        <pc:spChg chg="mod">
          <ac:chgData name="임우창" userId="9a62f760-2f6e-4046-a551-4b43bd5261f8" providerId="ADAL" clId="{9F0736BA-48EC-43A7-B34A-62A6A6D45BF6}" dt="2020-10-27T23:47:11.788" v="463" actId="1035"/>
          <ac:spMkLst>
            <pc:docMk/>
            <pc:sldMk cId="0" sldId="289"/>
            <ac:spMk id="52" creationId="{86E20AFE-6162-438C-A4B7-EEAF4A4002A1}"/>
          </ac:spMkLst>
        </pc:spChg>
        <pc:picChg chg="add mod">
          <ac:chgData name="임우창" userId="9a62f760-2f6e-4046-a551-4b43bd5261f8" providerId="ADAL" clId="{9F0736BA-48EC-43A7-B34A-62A6A6D45BF6}" dt="2020-10-27T04:57:53.242" v="383" actId="1076"/>
          <ac:picMkLst>
            <pc:docMk/>
            <pc:sldMk cId="0" sldId="289"/>
            <ac:picMk id="2" creationId="{700D7D0C-40DC-478E-950C-CBB953D28272}"/>
          </ac:picMkLst>
        </pc:picChg>
        <pc:picChg chg="add mod">
          <ac:chgData name="임우창" userId="9a62f760-2f6e-4046-a551-4b43bd5261f8" providerId="ADAL" clId="{9F0736BA-48EC-43A7-B34A-62A6A6D45BF6}" dt="2020-10-27T04:57:50.187" v="382" actId="1076"/>
          <ac:picMkLst>
            <pc:docMk/>
            <pc:sldMk cId="0" sldId="289"/>
            <ac:picMk id="3" creationId="{2F1EBC27-C84F-4F40-9B48-941558571A7D}"/>
          </ac:picMkLst>
        </pc:picChg>
        <pc:picChg chg="add mod">
          <ac:chgData name="임우창" userId="9a62f760-2f6e-4046-a551-4b43bd5261f8" providerId="ADAL" clId="{9F0736BA-48EC-43A7-B34A-62A6A6D45BF6}" dt="2020-10-27T04:58:56.620" v="450" actId="1076"/>
          <ac:picMkLst>
            <pc:docMk/>
            <pc:sldMk cId="0" sldId="289"/>
            <ac:picMk id="4" creationId="{1017B16C-BDFA-4F99-ADD6-36D5C0EBE65D}"/>
          </ac:picMkLst>
        </pc:picChg>
        <pc:picChg chg="del">
          <ac:chgData name="임우창" userId="9a62f760-2f6e-4046-a551-4b43bd5261f8" providerId="ADAL" clId="{9F0736BA-48EC-43A7-B34A-62A6A6D45BF6}" dt="2020-10-27T04:57:21.975" v="374" actId="478"/>
          <ac:picMkLst>
            <pc:docMk/>
            <pc:sldMk cId="0" sldId="289"/>
            <ac:picMk id="6" creationId="{D3FA56BD-9036-44C0-B159-F73AB274E5A1}"/>
          </ac:picMkLst>
        </pc:picChg>
        <pc:picChg chg="del">
          <ac:chgData name="임우창" userId="9a62f760-2f6e-4046-a551-4b43bd5261f8" providerId="ADAL" clId="{9F0736BA-48EC-43A7-B34A-62A6A6D45BF6}" dt="2020-10-27T04:58:54.272" v="449" actId="478"/>
          <ac:picMkLst>
            <pc:docMk/>
            <pc:sldMk cId="0" sldId="289"/>
            <ac:picMk id="11" creationId="{C16FDD42-83A9-4825-9950-FC472CA27FB1}"/>
          </ac:picMkLst>
        </pc:picChg>
      </pc:sldChg>
      <pc:sldChg chg="addSp delSp modSp mod">
        <pc:chgData name="임우창" userId="9a62f760-2f6e-4046-a551-4b43bd5261f8" providerId="ADAL" clId="{9F0736BA-48EC-43A7-B34A-62A6A6D45BF6}" dt="2020-10-28T03:57:27.016" v="1563" actId="20577"/>
        <pc:sldMkLst>
          <pc:docMk/>
          <pc:sldMk cId="0" sldId="293"/>
        </pc:sldMkLst>
        <pc:spChg chg="mod">
          <ac:chgData name="임우창" userId="9a62f760-2f6e-4046-a551-4b43bd5261f8" providerId="ADAL" clId="{9F0736BA-48EC-43A7-B34A-62A6A6D45BF6}" dt="2020-10-28T03:57:27.016" v="1563" actId="20577"/>
          <ac:spMkLst>
            <pc:docMk/>
            <pc:sldMk cId="0" sldId="293"/>
            <ac:spMk id="12293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3:51:43.039" v="1331" actId="478"/>
          <ac:picMkLst>
            <pc:docMk/>
            <pc:sldMk cId="0" sldId="293"/>
            <ac:picMk id="2" creationId="{E13FF4E7-32F7-4848-99B6-DB47A4970095}"/>
          </ac:picMkLst>
        </pc:picChg>
        <pc:picChg chg="del">
          <ac:chgData name="임우창" userId="9a62f760-2f6e-4046-a551-4b43bd5261f8" providerId="ADAL" clId="{9F0736BA-48EC-43A7-B34A-62A6A6D45BF6}" dt="2020-10-28T03:51:43.039" v="1331" actId="478"/>
          <ac:picMkLst>
            <pc:docMk/>
            <pc:sldMk cId="0" sldId="293"/>
            <ac:picMk id="3" creationId="{8829211D-5737-4CB8-B02D-E08DDBB2C95D}"/>
          </ac:picMkLst>
        </pc:picChg>
        <pc:picChg chg="add mod">
          <ac:chgData name="임우창" userId="9a62f760-2f6e-4046-a551-4b43bd5261f8" providerId="ADAL" clId="{9F0736BA-48EC-43A7-B34A-62A6A6D45BF6}" dt="2020-10-28T03:52:59.719" v="1378" actId="1076"/>
          <ac:picMkLst>
            <pc:docMk/>
            <pc:sldMk cId="0" sldId="293"/>
            <ac:picMk id="4" creationId="{F25FA1FE-6E5C-4F80-B8C1-015C5C177DD4}"/>
          </ac:picMkLst>
        </pc:picChg>
        <pc:picChg chg="add mod">
          <ac:chgData name="임우창" userId="9a62f760-2f6e-4046-a551-4b43bd5261f8" providerId="ADAL" clId="{9F0736BA-48EC-43A7-B34A-62A6A6D45BF6}" dt="2020-10-28T03:52:59.719" v="1378" actId="1076"/>
          <ac:picMkLst>
            <pc:docMk/>
            <pc:sldMk cId="0" sldId="293"/>
            <ac:picMk id="5" creationId="{383039B5-73B6-4EA1-BEAA-E431531203C1}"/>
          </ac:picMkLst>
        </pc:picChg>
      </pc:sldChg>
      <pc:sldChg chg="addSp delSp modSp mod">
        <pc:chgData name="임우창" userId="9a62f760-2f6e-4046-a551-4b43bd5261f8" providerId="ADAL" clId="{9F0736BA-48EC-43A7-B34A-62A6A6D45BF6}" dt="2020-10-28T04:00:04.492" v="1576" actId="1076"/>
        <pc:sldMkLst>
          <pc:docMk/>
          <pc:sldMk cId="0" sldId="296"/>
        </pc:sldMkLst>
        <pc:spChg chg="del mod">
          <ac:chgData name="임우창" userId="9a62f760-2f6e-4046-a551-4b43bd5261f8" providerId="ADAL" clId="{9F0736BA-48EC-43A7-B34A-62A6A6D45BF6}" dt="2020-10-28T00:06:25.465" v="566" actId="478"/>
          <ac:spMkLst>
            <pc:docMk/>
            <pc:sldMk cId="0" sldId="296"/>
            <ac:spMk id="11" creationId="{C8A39C98-E276-44B7-AAC0-64FBDFC8F552}"/>
          </ac:spMkLst>
        </pc:spChg>
        <pc:spChg chg="del mod">
          <ac:chgData name="임우창" userId="9a62f760-2f6e-4046-a551-4b43bd5261f8" providerId="ADAL" clId="{9F0736BA-48EC-43A7-B34A-62A6A6D45BF6}" dt="2020-10-28T00:07:02.192" v="572" actId="478"/>
          <ac:spMkLst>
            <pc:docMk/>
            <pc:sldMk cId="0" sldId="296"/>
            <ac:spMk id="13" creationId="{AFFF1184-7E5C-4FB9-96B1-529B6718F186}"/>
          </ac:spMkLst>
        </pc:spChg>
        <pc:spChg chg="del">
          <ac:chgData name="임우창" userId="9a62f760-2f6e-4046-a551-4b43bd5261f8" providerId="ADAL" clId="{9F0736BA-48EC-43A7-B34A-62A6A6D45BF6}" dt="2020-10-28T00:04:06.992" v="510" actId="478"/>
          <ac:spMkLst>
            <pc:docMk/>
            <pc:sldMk cId="0" sldId="296"/>
            <ac:spMk id="15" creationId="{898249CE-C29C-43FF-8B4C-D23FD34A29C0}"/>
          </ac:spMkLst>
        </pc:spChg>
        <pc:spChg chg="mod">
          <ac:chgData name="임우창" userId="9a62f760-2f6e-4046-a551-4b43bd5261f8" providerId="ADAL" clId="{9F0736BA-48EC-43A7-B34A-62A6A6D45BF6}" dt="2020-10-28T03:58:38.830" v="1570" actId="16959"/>
          <ac:spMkLst>
            <pc:docMk/>
            <pc:sldMk cId="0" sldId="296"/>
            <ac:spMk id="7171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3:55:11.801" v="1498" actId="20577"/>
          <ac:spMkLst>
            <pc:docMk/>
            <pc:sldMk cId="0" sldId="296"/>
            <ac:spMk id="7172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8T00:16:02.319" v="575" actId="1076"/>
          <ac:picMkLst>
            <pc:docMk/>
            <pc:sldMk cId="0" sldId="296"/>
            <ac:picMk id="2" creationId="{733C632F-AC69-4D6F-A4AC-4E88D9C81667}"/>
          </ac:picMkLst>
        </pc:picChg>
        <pc:picChg chg="add mod">
          <ac:chgData name="임우창" userId="9a62f760-2f6e-4046-a551-4b43bd5261f8" providerId="ADAL" clId="{9F0736BA-48EC-43A7-B34A-62A6A6D45BF6}" dt="2020-10-27T23:56:53.044" v="503" actId="1076"/>
          <ac:picMkLst>
            <pc:docMk/>
            <pc:sldMk cId="0" sldId="296"/>
            <ac:picMk id="3" creationId="{8449714C-CB97-46F9-B59F-11ADC1AB2CF5}"/>
          </ac:picMkLst>
        </pc:picChg>
        <pc:picChg chg="del">
          <ac:chgData name="임우창" userId="9a62f760-2f6e-4046-a551-4b43bd5261f8" providerId="ADAL" clId="{9F0736BA-48EC-43A7-B34A-62A6A6D45BF6}" dt="2020-10-27T23:56:10.348" v="493" actId="478"/>
          <ac:picMkLst>
            <pc:docMk/>
            <pc:sldMk cId="0" sldId="296"/>
            <ac:picMk id="4" creationId="{2D31396E-F30A-4439-9E9D-C76AD2E08F30}"/>
          </ac:picMkLst>
        </pc:picChg>
        <pc:picChg chg="del">
          <ac:chgData name="임우창" userId="9a62f760-2f6e-4046-a551-4b43bd5261f8" providerId="ADAL" clId="{9F0736BA-48EC-43A7-B34A-62A6A6D45BF6}" dt="2020-10-27T23:56:09.543" v="492" actId="478"/>
          <ac:picMkLst>
            <pc:docMk/>
            <pc:sldMk cId="0" sldId="296"/>
            <ac:picMk id="6" creationId="{B743913F-DE40-45CD-B5CB-3BFD7BF853AB}"/>
          </ac:picMkLst>
        </pc:picChg>
        <pc:picChg chg="del">
          <ac:chgData name="임우창" userId="9a62f760-2f6e-4046-a551-4b43bd5261f8" providerId="ADAL" clId="{9F0736BA-48EC-43A7-B34A-62A6A6D45BF6}" dt="2020-10-27T23:56:11.300" v="494" actId="478"/>
          <ac:picMkLst>
            <pc:docMk/>
            <pc:sldMk cId="0" sldId="296"/>
            <ac:picMk id="7" creationId="{0AECCF46-B136-43AA-A29E-F0E5B66884A7}"/>
          </ac:picMkLst>
        </pc:picChg>
        <pc:picChg chg="add del mod">
          <ac:chgData name="임우창" userId="9a62f760-2f6e-4046-a551-4b43bd5261f8" providerId="ADAL" clId="{9F0736BA-48EC-43A7-B34A-62A6A6D45BF6}" dt="2020-10-28T03:59:57.344" v="1571" actId="478"/>
          <ac:picMkLst>
            <pc:docMk/>
            <pc:sldMk cId="0" sldId="296"/>
            <ac:picMk id="8" creationId="{F4E463BC-0EDE-4274-8DE0-A2DD59BC444B}"/>
          </ac:picMkLst>
        </pc:picChg>
        <pc:picChg chg="add mod">
          <ac:chgData name="임우창" userId="9a62f760-2f6e-4046-a551-4b43bd5261f8" providerId="ADAL" clId="{9F0736BA-48EC-43A7-B34A-62A6A6D45BF6}" dt="2020-10-28T00:16:31.647" v="607" actId="1076"/>
          <ac:picMkLst>
            <pc:docMk/>
            <pc:sldMk cId="0" sldId="296"/>
            <ac:picMk id="9" creationId="{C8E56384-72A3-498D-9B24-59706578FAB3}"/>
          </ac:picMkLst>
        </pc:picChg>
        <pc:picChg chg="add mod">
          <ac:chgData name="임우창" userId="9a62f760-2f6e-4046-a551-4b43bd5261f8" providerId="ADAL" clId="{9F0736BA-48EC-43A7-B34A-62A6A6D45BF6}" dt="2020-10-28T04:00:04.492" v="1576" actId="1076"/>
          <ac:picMkLst>
            <pc:docMk/>
            <pc:sldMk cId="0" sldId="296"/>
            <ac:picMk id="17" creationId="{E64FA642-6B16-4D91-A9EC-3E4D0B0E0EEB}"/>
          </ac:picMkLst>
        </pc:picChg>
      </pc:sldChg>
      <pc:sldChg chg="addSp delSp modSp mod">
        <pc:chgData name="임우창" userId="9a62f760-2f6e-4046-a551-4b43bd5261f8" providerId="ADAL" clId="{9F0736BA-48EC-43A7-B34A-62A6A6D45BF6}" dt="2020-10-28T03:55:16.640" v="1510" actId="20577"/>
        <pc:sldMkLst>
          <pc:docMk/>
          <pc:sldMk cId="1449279142" sldId="297"/>
        </pc:sldMkLst>
        <pc:spChg chg="del">
          <ac:chgData name="임우창" userId="9a62f760-2f6e-4046-a551-4b43bd5261f8" providerId="ADAL" clId="{9F0736BA-48EC-43A7-B34A-62A6A6D45BF6}" dt="2020-10-28T00:17:28.209" v="726" actId="478"/>
          <ac:spMkLst>
            <pc:docMk/>
            <pc:sldMk cId="1449279142" sldId="297"/>
            <ac:spMk id="14" creationId="{59CA5290-72BF-4A13-AA5E-EEAB2F4427A6}"/>
          </ac:spMkLst>
        </pc:spChg>
        <pc:spChg chg="mod">
          <ac:chgData name="임우창" userId="9a62f760-2f6e-4046-a551-4b43bd5261f8" providerId="ADAL" clId="{9F0736BA-48EC-43A7-B34A-62A6A6D45BF6}" dt="2020-10-28T03:55:16.640" v="1510" actId="20577"/>
          <ac:spMkLst>
            <pc:docMk/>
            <pc:sldMk cId="1449279142" sldId="297"/>
            <ac:spMk id="20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0:18:06.247" v="735" actId="6549"/>
          <ac:spMkLst>
            <pc:docMk/>
            <pc:sldMk cId="1449279142" sldId="297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0:17:24.604" v="723" actId="478"/>
          <ac:picMkLst>
            <pc:docMk/>
            <pc:sldMk cId="1449279142" sldId="297"/>
            <ac:picMk id="2" creationId="{34CAC6BD-2B05-4D89-A1C2-94EE2F64321A}"/>
          </ac:picMkLst>
        </pc:picChg>
        <pc:picChg chg="del">
          <ac:chgData name="임우창" userId="9a62f760-2f6e-4046-a551-4b43bd5261f8" providerId="ADAL" clId="{9F0736BA-48EC-43A7-B34A-62A6A6D45BF6}" dt="2020-10-28T00:17:27.532" v="725" actId="478"/>
          <ac:picMkLst>
            <pc:docMk/>
            <pc:sldMk cId="1449279142" sldId="297"/>
            <ac:picMk id="3" creationId="{886DA03C-92D4-46ED-A399-A9BD0CD8FBFF}"/>
          </ac:picMkLst>
        </pc:picChg>
        <pc:picChg chg="add mod">
          <ac:chgData name="임우창" userId="9a62f760-2f6e-4046-a551-4b43bd5261f8" providerId="ADAL" clId="{9F0736BA-48EC-43A7-B34A-62A6A6D45BF6}" dt="2020-10-28T00:17:44.739" v="733" actId="1076"/>
          <ac:picMkLst>
            <pc:docMk/>
            <pc:sldMk cId="1449279142" sldId="297"/>
            <ac:picMk id="4" creationId="{FD5DC422-8BFA-4661-8AF9-F644A33C49AC}"/>
          </ac:picMkLst>
        </pc:picChg>
        <pc:picChg chg="add mod">
          <ac:chgData name="임우창" userId="9a62f760-2f6e-4046-a551-4b43bd5261f8" providerId="ADAL" clId="{9F0736BA-48EC-43A7-B34A-62A6A6D45BF6}" dt="2020-10-28T00:58:05.687" v="823" actId="1076"/>
          <ac:picMkLst>
            <pc:docMk/>
            <pc:sldMk cId="1449279142" sldId="297"/>
            <ac:picMk id="5" creationId="{A4DB5F18-DA32-4FB5-A21A-48A556DA58A1}"/>
          </ac:picMkLst>
        </pc:picChg>
        <pc:picChg chg="add mod">
          <ac:chgData name="임우창" userId="9a62f760-2f6e-4046-a551-4b43bd5261f8" providerId="ADAL" clId="{9F0736BA-48EC-43A7-B34A-62A6A6D45BF6}" dt="2020-10-28T00:58:05.687" v="823" actId="1076"/>
          <ac:picMkLst>
            <pc:docMk/>
            <pc:sldMk cId="1449279142" sldId="297"/>
            <ac:picMk id="6" creationId="{18B48DE7-1CD4-41CA-8040-DC654B3D0A08}"/>
          </ac:picMkLst>
        </pc:picChg>
        <pc:picChg chg="del">
          <ac:chgData name="임우창" userId="9a62f760-2f6e-4046-a551-4b43bd5261f8" providerId="ADAL" clId="{9F0736BA-48EC-43A7-B34A-62A6A6D45BF6}" dt="2020-10-28T00:17:29.307" v="727" actId="478"/>
          <ac:picMkLst>
            <pc:docMk/>
            <pc:sldMk cId="1449279142" sldId="297"/>
            <ac:picMk id="13" creationId="{ADE6B759-B5E7-46F6-A95F-229EB49E6CC7}"/>
          </ac:picMkLst>
        </pc:picChg>
      </pc:sldChg>
      <pc:sldChg chg="addSp delSp modSp mod">
        <pc:chgData name="임우창" userId="9a62f760-2f6e-4046-a551-4b43bd5261f8" providerId="ADAL" clId="{9F0736BA-48EC-43A7-B34A-62A6A6D45BF6}" dt="2020-10-28T01:43:05.363" v="1181" actId="5793"/>
        <pc:sldMkLst>
          <pc:docMk/>
          <pc:sldMk cId="1104172415" sldId="299"/>
        </pc:sldMkLst>
        <pc:spChg chg="mod">
          <ac:chgData name="임우창" userId="9a62f760-2f6e-4046-a551-4b43bd5261f8" providerId="ADAL" clId="{9F0736BA-48EC-43A7-B34A-62A6A6D45BF6}" dt="2020-10-28T01:43:05.363" v="1181" actId="5793"/>
          <ac:spMkLst>
            <pc:docMk/>
            <pc:sldMk cId="1104172415" sldId="299"/>
            <ac:spMk id="20" creationId="{00000000-0000-0000-0000-000000000000}"/>
          </ac:spMkLst>
        </pc:spChg>
        <pc:spChg chg="del">
          <ac:chgData name="임우창" userId="9a62f760-2f6e-4046-a551-4b43bd5261f8" providerId="ADAL" clId="{9F0736BA-48EC-43A7-B34A-62A6A6D45BF6}" dt="2020-10-28T01:39:09.694" v="938" actId="478"/>
          <ac:spMkLst>
            <pc:docMk/>
            <pc:sldMk cId="1104172415" sldId="299"/>
            <ac:spMk id="21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1:39:01.329" v="937" actId="255"/>
          <ac:spMkLst>
            <pc:docMk/>
            <pc:sldMk cId="1104172415" sldId="299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2" creationId="{5F5395B5-2A48-42CC-BBEA-78932EE48276}"/>
          </ac:picMkLst>
        </pc:pic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3" creationId="{FADE9CDC-872D-451E-A633-B7A13CC310F5}"/>
          </ac:picMkLst>
        </pc:picChg>
        <pc:picChg chg="add mod">
          <ac:chgData name="임우창" userId="9a62f760-2f6e-4046-a551-4b43bd5261f8" providerId="ADAL" clId="{9F0736BA-48EC-43A7-B34A-62A6A6D45BF6}" dt="2020-10-28T01:41:59.939" v="1067" actId="14100"/>
          <ac:picMkLst>
            <pc:docMk/>
            <pc:sldMk cId="1104172415" sldId="299"/>
            <ac:picMk id="4" creationId="{DB4DF9F5-69F8-458B-B343-F5350E93AD15}"/>
          </ac:picMkLst>
        </pc:picChg>
        <pc:picChg chg="add mod">
          <ac:chgData name="임우창" userId="9a62f760-2f6e-4046-a551-4b43bd5261f8" providerId="ADAL" clId="{9F0736BA-48EC-43A7-B34A-62A6A6D45BF6}" dt="2020-10-28T01:42:54.126" v="1174" actId="1076"/>
          <ac:picMkLst>
            <pc:docMk/>
            <pc:sldMk cId="1104172415" sldId="299"/>
            <ac:picMk id="5" creationId="{8DDED8FA-4ACA-4733-BA6E-4B6909BEF335}"/>
          </ac:picMkLst>
        </pc:picChg>
        <pc:picChg chg="del">
          <ac:chgData name="임우창" userId="9a62f760-2f6e-4046-a551-4b43bd5261f8" providerId="ADAL" clId="{9F0736BA-48EC-43A7-B34A-62A6A6D45BF6}" dt="2020-10-28T01:39:09.694" v="938" actId="478"/>
          <ac:picMkLst>
            <pc:docMk/>
            <pc:sldMk cId="1104172415" sldId="299"/>
            <ac:picMk id="6" creationId="{956AA707-46A4-4E56-9B57-16D5AE04D69A}"/>
          </ac:picMkLst>
        </pc:picChg>
        <pc:picChg chg="add mod">
          <ac:chgData name="임우창" userId="9a62f760-2f6e-4046-a551-4b43bd5261f8" providerId="ADAL" clId="{9F0736BA-48EC-43A7-B34A-62A6A6D45BF6}" dt="2020-10-28T01:40:39.676" v="997" actId="1076"/>
          <ac:picMkLst>
            <pc:docMk/>
            <pc:sldMk cId="1104172415" sldId="299"/>
            <ac:picMk id="7" creationId="{3A1A4DDF-B340-41AD-A4FE-D4192CCCEEEC}"/>
          </ac:picMkLst>
        </pc:picChg>
      </pc:sldChg>
      <pc:sldChg chg="addSp delSp modSp mod">
        <pc:chgData name="임우창" userId="9a62f760-2f6e-4046-a551-4b43bd5261f8" providerId="ADAL" clId="{9F0736BA-48EC-43A7-B34A-62A6A6D45BF6}" dt="2020-10-28T01:45:12.639" v="1279" actId="20577"/>
        <pc:sldMkLst>
          <pc:docMk/>
          <pc:sldMk cId="4287845986" sldId="300"/>
        </pc:sldMkLst>
        <pc:spChg chg="del">
          <ac:chgData name="임우창" userId="9a62f760-2f6e-4046-a551-4b43bd5261f8" providerId="ADAL" clId="{9F0736BA-48EC-43A7-B34A-62A6A6D45BF6}" dt="2020-10-28T01:43:16.640" v="1183" actId="478"/>
          <ac:spMkLst>
            <pc:docMk/>
            <pc:sldMk cId="4287845986" sldId="300"/>
            <ac:spMk id="13" creationId="{792154D6-D213-4CEB-BE26-FE1AC14BD2FC}"/>
          </ac:spMkLst>
        </pc:spChg>
        <pc:spChg chg="mod">
          <ac:chgData name="임우창" userId="9a62f760-2f6e-4046-a551-4b43bd5261f8" providerId="ADAL" clId="{9F0736BA-48EC-43A7-B34A-62A6A6D45BF6}" dt="2020-10-28T01:45:12.639" v="1279" actId="20577"/>
          <ac:spMkLst>
            <pc:docMk/>
            <pc:sldMk cId="4287845986" sldId="300"/>
            <ac:spMk id="20" creationId="{00000000-0000-0000-0000-000000000000}"/>
          </ac:spMkLst>
        </pc:spChg>
        <pc:picChg chg="add mod">
          <ac:chgData name="임우창" userId="9a62f760-2f6e-4046-a551-4b43bd5261f8" providerId="ADAL" clId="{9F0736BA-48EC-43A7-B34A-62A6A6D45BF6}" dt="2020-10-28T01:43:59.082" v="1194" actId="1076"/>
          <ac:picMkLst>
            <pc:docMk/>
            <pc:sldMk cId="4287845986" sldId="300"/>
            <ac:picMk id="2" creationId="{061E0243-ADE7-434C-B562-8883052D85F7}"/>
          </ac:picMkLst>
        </pc:picChg>
        <pc:picChg chg="add mod">
          <ac:chgData name="임우창" userId="9a62f760-2f6e-4046-a551-4b43bd5261f8" providerId="ADAL" clId="{9F0736BA-48EC-43A7-B34A-62A6A6D45BF6}" dt="2020-10-28T01:44:39.507" v="1257" actId="1076"/>
          <ac:picMkLst>
            <pc:docMk/>
            <pc:sldMk cId="4287845986" sldId="300"/>
            <ac:picMk id="3" creationId="{FF9A9C1B-A100-4A30-ADCA-4F8D284B4891}"/>
          </ac:picMkLst>
        </pc:picChg>
        <pc:picChg chg="del">
          <ac:chgData name="임우창" userId="9a62f760-2f6e-4046-a551-4b43bd5261f8" providerId="ADAL" clId="{9F0736BA-48EC-43A7-B34A-62A6A6D45BF6}" dt="2020-10-28T01:43:15.730" v="1182" actId="478"/>
          <ac:picMkLst>
            <pc:docMk/>
            <pc:sldMk cId="4287845986" sldId="300"/>
            <ac:picMk id="4" creationId="{D52CD736-CC7B-4216-B012-9649E476E179}"/>
          </ac:picMkLst>
        </pc:picChg>
        <pc:picChg chg="del">
          <ac:chgData name="임우창" userId="9a62f760-2f6e-4046-a551-4b43bd5261f8" providerId="ADAL" clId="{9F0736BA-48EC-43A7-B34A-62A6A6D45BF6}" dt="2020-10-28T01:43:18.521" v="1184" actId="478"/>
          <ac:picMkLst>
            <pc:docMk/>
            <pc:sldMk cId="4287845986" sldId="300"/>
            <ac:picMk id="5" creationId="{33B6C865-D3F2-49FD-97C2-6068C7A77878}"/>
          </ac:picMkLst>
        </pc:picChg>
        <pc:picChg chg="del">
          <ac:chgData name="임우창" userId="9a62f760-2f6e-4046-a551-4b43bd5261f8" providerId="ADAL" clId="{9F0736BA-48EC-43A7-B34A-62A6A6D45BF6}" dt="2020-10-28T01:43:19.049" v="1185" actId="478"/>
          <ac:picMkLst>
            <pc:docMk/>
            <pc:sldMk cId="4287845986" sldId="300"/>
            <ac:picMk id="7" creationId="{B0E88029-C8C4-4EE5-A659-429DF0B0FD60}"/>
          </ac:picMkLst>
        </pc:picChg>
      </pc:sldChg>
      <pc:sldChg chg="new del">
        <pc:chgData name="임우창" userId="9a62f760-2f6e-4046-a551-4b43bd5261f8" providerId="ADAL" clId="{9F0736BA-48EC-43A7-B34A-62A6A6D45BF6}" dt="2020-10-27T04:53:51.839" v="140" actId="2696"/>
        <pc:sldMkLst>
          <pc:docMk/>
          <pc:sldMk cId="2238519815" sldId="301"/>
        </pc:sldMkLst>
      </pc:sldChg>
      <pc:sldChg chg="addSp delSp modSp add mod">
        <pc:chgData name="임우창" userId="9a62f760-2f6e-4046-a551-4b43bd5261f8" providerId="ADAL" clId="{9F0736BA-48EC-43A7-B34A-62A6A6D45BF6}" dt="2020-10-28T01:00:38.016" v="935" actId="20577"/>
        <pc:sldMkLst>
          <pc:docMk/>
          <pc:sldMk cId="3066439532" sldId="301"/>
        </pc:sldMkLst>
        <pc:spChg chg="del">
          <ac:chgData name="임우창" userId="9a62f760-2f6e-4046-a551-4b43bd5261f8" providerId="ADAL" clId="{9F0736BA-48EC-43A7-B34A-62A6A6D45BF6}" dt="2020-10-28T00:58:50.952" v="873" actId="478"/>
          <ac:spMkLst>
            <pc:docMk/>
            <pc:sldMk cId="3066439532" sldId="301"/>
            <ac:spMk id="14" creationId="{59CA5290-72BF-4A13-AA5E-EEAB2F4427A6}"/>
          </ac:spMkLst>
        </pc:spChg>
        <pc:spChg chg="mod">
          <ac:chgData name="임우창" userId="9a62f760-2f6e-4046-a551-4b43bd5261f8" providerId="ADAL" clId="{9F0736BA-48EC-43A7-B34A-62A6A6D45BF6}" dt="2020-10-28T01:00:38.016" v="935" actId="20577"/>
          <ac:spMkLst>
            <pc:docMk/>
            <pc:sldMk cId="3066439532" sldId="301"/>
            <ac:spMk id="20" creationId="{00000000-0000-0000-0000-000000000000}"/>
          </ac:spMkLst>
        </pc:spChg>
        <pc:spChg chg="mod">
          <ac:chgData name="임우창" userId="9a62f760-2f6e-4046-a551-4b43bd5261f8" providerId="ADAL" clId="{9F0736BA-48EC-43A7-B34A-62A6A6D45BF6}" dt="2020-10-28T00:59:11.369" v="875" actId="255"/>
          <ac:spMkLst>
            <pc:docMk/>
            <pc:sldMk cId="3066439532" sldId="301"/>
            <ac:spMk id="11270" creationId="{00000000-0000-0000-0000-000000000000}"/>
          </ac:spMkLst>
        </pc:spChg>
        <pc:picChg chg="del">
          <ac:chgData name="임우창" userId="9a62f760-2f6e-4046-a551-4b43bd5261f8" providerId="ADAL" clId="{9F0736BA-48EC-43A7-B34A-62A6A6D45BF6}" dt="2020-10-28T00:58:47.489" v="870" actId="478"/>
          <ac:picMkLst>
            <pc:docMk/>
            <pc:sldMk cId="3066439532" sldId="301"/>
            <ac:picMk id="2" creationId="{34CAC6BD-2B05-4D89-A1C2-94EE2F64321A}"/>
          </ac:picMkLst>
        </pc:picChg>
        <pc:picChg chg="del">
          <ac:chgData name="임우창" userId="9a62f760-2f6e-4046-a551-4b43bd5261f8" providerId="ADAL" clId="{9F0736BA-48EC-43A7-B34A-62A6A6D45BF6}" dt="2020-10-28T00:58:50.337" v="872" actId="478"/>
          <ac:picMkLst>
            <pc:docMk/>
            <pc:sldMk cId="3066439532" sldId="301"/>
            <ac:picMk id="3" creationId="{886DA03C-92D4-46ED-A399-A9BD0CD8FBFF}"/>
          </ac:picMkLst>
        </pc:picChg>
        <pc:picChg chg="add mod">
          <ac:chgData name="임우창" userId="9a62f760-2f6e-4046-a551-4b43bd5261f8" providerId="ADAL" clId="{9F0736BA-48EC-43A7-B34A-62A6A6D45BF6}" dt="2020-10-28T01:00:13.908" v="896" actId="1076"/>
          <ac:picMkLst>
            <pc:docMk/>
            <pc:sldMk cId="3066439532" sldId="301"/>
            <ac:picMk id="4" creationId="{411D3EDF-CE49-44FA-B5FF-E73F8FE773BB}"/>
          </ac:picMkLst>
        </pc:picChg>
        <pc:picChg chg="del">
          <ac:chgData name="임우창" userId="9a62f760-2f6e-4046-a551-4b43bd5261f8" providerId="ADAL" clId="{9F0736BA-48EC-43A7-B34A-62A6A6D45BF6}" dt="2020-10-28T00:59:16.705" v="876" actId="478"/>
          <ac:picMkLst>
            <pc:docMk/>
            <pc:sldMk cId="3066439532" sldId="301"/>
            <ac:picMk id="13" creationId="{ADE6B759-B5E7-46F6-A95F-229EB49E6CC7}"/>
          </ac:picMkLst>
        </pc:picChg>
      </pc:sldChg>
    </pc:docChg>
  </pc:docChgLst>
  <pc:docChgLst>
    <pc:chgData name="임우창" userId="9a62f760-2f6e-4046-a551-4b43bd5261f8" providerId="ADAL" clId="{B77FDE04-627B-4E91-8271-769EEC3F1004}"/>
    <pc:docChg chg="modSld">
      <pc:chgData name="임우창" userId="9a62f760-2f6e-4046-a551-4b43bd5261f8" providerId="ADAL" clId="{B77FDE04-627B-4E91-8271-769EEC3F1004}" dt="2020-09-21T07:28:37.524" v="1" actId="1076"/>
      <pc:docMkLst>
        <pc:docMk/>
      </pc:docMkLst>
      <pc:sldChg chg="modSp">
        <pc:chgData name="임우창" userId="9a62f760-2f6e-4046-a551-4b43bd5261f8" providerId="ADAL" clId="{B77FDE04-627B-4E91-8271-769EEC3F1004}" dt="2020-09-21T07:28:37.524" v="1" actId="1076"/>
        <pc:sldMkLst>
          <pc:docMk/>
          <pc:sldMk cId="0" sldId="256"/>
        </pc:sldMkLst>
        <pc:spChg chg="mod">
          <ac:chgData name="임우창" userId="9a62f760-2f6e-4046-a551-4b43bd5261f8" providerId="ADAL" clId="{B77FDE04-627B-4E91-8271-769EEC3F1004}" dt="2020-09-21T07:28:37.524" v="1" actId="1076"/>
          <ac:spMkLst>
            <pc:docMk/>
            <pc:sldMk cId="0" sldId="256"/>
            <ac:spMk id="3077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>
            <a:extLst>
              <a:ext uri="{FF2B5EF4-FFF2-40B4-BE49-F238E27FC236}">
                <a16:creationId xmlns:a16="http://schemas.microsoft.com/office/drawing/2014/main" id="{5714B289-F87F-44F2-9EE2-DD527819111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38433D29-5E2A-40C2-8469-A74AD2C5221D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1A89ECDA-A462-4AC3-BF67-6B4A21F50CDA}" type="datetimeFigureOut">
              <a:rPr lang="en-US"/>
              <a:pPr>
                <a:defRPr/>
              </a:pPr>
              <a:t>4/20/2022</a:t>
            </a:fld>
            <a:endParaRPr lang="en-US"/>
          </a:p>
        </p:txBody>
      </p:sp>
      <p:sp>
        <p:nvSpPr>
          <p:cNvPr id="4" name="슬라이드 이미지 개체 틀 3">
            <a:extLst>
              <a:ext uri="{FF2B5EF4-FFF2-40B4-BE49-F238E27FC236}">
                <a16:creationId xmlns:a16="http://schemas.microsoft.com/office/drawing/2014/main" id="{BB1A062F-89E5-46CF-A122-F13860C9236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슬라이드 노트 개체 틀 4">
            <a:extLst>
              <a:ext uri="{FF2B5EF4-FFF2-40B4-BE49-F238E27FC236}">
                <a16:creationId xmlns:a16="http://schemas.microsoft.com/office/drawing/2014/main" id="{FC88A974-41D6-438D-8835-52A79F9311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noProof="0"/>
              <a:t>마스터 텍스트 스타일 편집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  <a:endParaRPr lang="en-US" noProof="0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80356AEB-175B-4988-A803-35F7DF3F96D1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3EFBF7D-97A1-4EDE-8E41-7DFC1180450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A5BC57E2-1991-4ED7-B604-B53F809BC6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221453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2072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75579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BC57E2-1991-4ED7-B604-B53F809BC62D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5950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7401AA1-8A48-480C-86B8-F0F4F18A14EE}" type="datetimeFigureOut">
              <a:rPr lang="ko-KR" altLang="en-US"/>
              <a:pPr>
                <a:defRPr/>
              </a:pPr>
              <a:t>2022-04-20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C939F5-AFB7-4AB5-B2DB-7BE6473A7736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262092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F49C9E-14B4-4469-8B16-3EBB4393687A}" type="datetimeFigureOut">
              <a:rPr lang="ko-KR" altLang="en-US"/>
              <a:pPr>
                <a:defRPr/>
              </a:pPr>
              <a:t>2022-04-20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041A32-09EB-486B-99C3-3BE0F2B9B81B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798673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91DFF1-7E37-4317-8892-C4769D884FC6}" type="datetimeFigureOut">
              <a:rPr lang="ko-KR" altLang="en-US"/>
              <a:pPr>
                <a:defRPr/>
              </a:pPr>
              <a:t>2022-04-20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674D02-B0C1-45D5-B995-E4312B230DB0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44053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187228-F53B-4EC7-9DEC-CE1C19E84704}" type="datetimeFigureOut">
              <a:rPr lang="ko-KR" altLang="en-US"/>
              <a:pPr>
                <a:defRPr/>
              </a:pPr>
              <a:t>2022-04-20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68B663-FDD2-4041-B334-FBFD19399B5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4370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A0D85D-1CFD-45BC-A7A5-2A02AFECA23E}" type="datetimeFigureOut">
              <a:rPr lang="ko-KR" altLang="en-US"/>
              <a:pPr>
                <a:defRPr/>
              </a:pPr>
              <a:t>2022-04-20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DE26CF-5360-4D40-87B9-E293FAFAC3C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440480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EE2D70-E5FB-4E12-B8F8-C31654CA1F0B}" type="datetimeFigureOut">
              <a:rPr lang="ko-KR" altLang="en-US"/>
              <a:pPr>
                <a:defRPr/>
              </a:pPr>
              <a:t>2022-04-20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7BA7FF-B1CC-49BD-9AA0-1113356FF53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995594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6376AD-D1A2-45DC-8001-CE2E564DA322}" type="datetimeFigureOut">
              <a:rPr lang="ko-KR" altLang="en-US"/>
              <a:pPr>
                <a:defRPr/>
              </a:pPr>
              <a:t>2022-04-20</a:t>
            </a:fld>
            <a:endParaRPr lang="ko-KR" altLang="en-US"/>
          </a:p>
        </p:txBody>
      </p:sp>
      <p:sp>
        <p:nvSpPr>
          <p:cNvPr id="8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9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083D71-16D9-4E26-936C-8F844789280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9325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B868B8-E793-4276-BA63-26BE4E44921C}" type="datetimeFigureOut">
              <a:rPr lang="ko-KR" altLang="en-US"/>
              <a:pPr>
                <a:defRPr/>
              </a:pPr>
              <a:t>2022-04-20</a:t>
            </a:fld>
            <a:endParaRPr lang="ko-KR" altLang="en-US"/>
          </a:p>
        </p:txBody>
      </p:sp>
      <p:sp>
        <p:nvSpPr>
          <p:cNvPr id="4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5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A269F9-CD0C-41EE-AA6D-2E32A04D6FED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97116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D3F24A-7A10-4397-9C0A-6315F765D897}" type="datetimeFigureOut">
              <a:rPr lang="ko-KR" altLang="en-US"/>
              <a:pPr>
                <a:defRPr/>
              </a:pPr>
              <a:t>2022-04-20</a:t>
            </a:fld>
            <a:endParaRPr lang="ko-KR" altLang="en-US"/>
          </a:p>
        </p:txBody>
      </p:sp>
      <p:sp>
        <p:nvSpPr>
          <p:cNvPr id="3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4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1614DB-E5EB-459C-8AEC-DF006740AFE7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472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873383-BADD-4560-9683-A02F3F9429BD}" type="datetimeFigureOut">
              <a:rPr lang="ko-KR" altLang="en-US"/>
              <a:pPr>
                <a:defRPr/>
              </a:pPr>
              <a:t>2022-04-20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C720E74-6893-41C6-B763-F9D1763063D9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8978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41D596-4C46-44C7-838F-C54FCE31D23C}" type="datetimeFigureOut">
              <a:rPr lang="ko-KR" altLang="en-US"/>
              <a:pPr>
                <a:defRPr/>
              </a:pPr>
              <a:t>2022-04-20</a:t>
            </a:fld>
            <a:endParaRPr lang="ko-KR" altLang="en-US"/>
          </a:p>
        </p:txBody>
      </p:sp>
      <p:sp>
        <p:nvSpPr>
          <p:cNvPr id="6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7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D9A94B4-F6D4-40C5-B64F-B8E5CB642FDF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68535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6D9F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제목 개체 틀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텍스트 개체 틀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47520D6-5D3B-4BA7-8D54-6BC370DFCC1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C23B2C50-C1D5-4A55-A041-1C1F33134B8C}" type="datetimeFigureOut">
              <a:rPr lang="ko-KR" altLang="en-US"/>
              <a:pPr>
                <a:defRPr/>
              </a:pPr>
              <a:t>2022-04-20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6503536B-F56C-4085-AA69-CDCA5EE52C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latinLnBrk="1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27F7F12F-2B79-4763-AE3F-BF76DC4DAC0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latinLnBrk="1" hangingPunct="1">
              <a:defRPr kumimoji="0" sz="1200">
                <a:solidFill>
                  <a:srgbClr val="898989"/>
                </a:solidFill>
                <a:ea typeface="맑은 고딕" panose="020B0503020000020004" pitchFamily="50" charset="-127"/>
              </a:defRPr>
            </a:lvl1pPr>
          </a:lstStyle>
          <a:p>
            <a:pPr>
              <a:defRPr/>
            </a:pPr>
            <a:fld id="{63FA27EB-5D7B-43FA-934A-6F677FA4F7E3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png"/><Relationship Id="rId4" Type="http://schemas.openxmlformats.org/officeDocument/2006/relationships/image" Target="../media/image1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extBox 3"/>
          <p:cNvSpPr txBox="1">
            <a:spLocks noChangeArrowheads="1"/>
          </p:cNvSpPr>
          <p:nvPr/>
        </p:nvSpPr>
        <p:spPr bwMode="auto">
          <a:xfrm>
            <a:off x="47625" y="272827"/>
            <a:ext cx="9096375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Effect of The Adult-Born Immature Granule Cells on The Winner-Take-All Competition in The Hippocampal Dentate Gyrus </a:t>
            </a:r>
          </a:p>
        </p:txBody>
      </p:sp>
      <p:sp>
        <p:nvSpPr>
          <p:cNvPr id="3075" name="TextBox 3"/>
          <p:cNvSpPr txBox="1">
            <a:spLocks noChangeArrowheads="1"/>
          </p:cNvSpPr>
          <p:nvPr/>
        </p:nvSpPr>
        <p:spPr bwMode="auto">
          <a:xfrm>
            <a:off x="4140200" y="1064915"/>
            <a:ext cx="4892675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S.-Y. Kim and W. Lim</a:t>
            </a:r>
          </a:p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Institute for Computational Neuroscience</a:t>
            </a:r>
          </a:p>
          <a:p>
            <a:pPr eaLnBrk="1" latinLnBrk="0" hangingPunct="1">
              <a:spcBef>
                <a:spcPct val="0"/>
              </a:spcBef>
              <a:buFontTx/>
              <a:buNone/>
            </a:pPr>
            <a:r>
              <a:rPr kumimoji="0" lang="en-US" altLang="ko-KR" sz="1800" b="1" dirty="0"/>
              <a:t>Daegu National University of Education</a:t>
            </a:r>
          </a:p>
        </p:txBody>
      </p:sp>
      <p:sp>
        <p:nvSpPr>
          <p:cNvPr id="3076" name="Rectangle 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endParaRPr lang="en-US" altLang="en-US" sz="1800">
              <a:ea typeface="굴림" panose="020B0600000101010101" pitchFamily="50" charset="-127"/>
            </a:endParaRPr>
          </a:p>
        </p:txBody>
      </p:sp>
      <p:sp>
        <p:nvSpPr>
          <p:cNvPr id="3077" name="TextBox 15"/>
          <p:cNvSpPr txBox="1">
            <a:spLocks noChangeArrowheads="1"/>
          </p:cNvSpPr>
          <p:nvPr/>
        </p:nvSpPr>
        <p:spPr bwMode="auto">
          <a:xfrm>
            <a:off x="35495" y="1988840"/>
            <a:ext cx="8948737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</a:t>
            </a:r>
            <a:r>
              <a:rPr kumimoji="0" lang="en-US" altLang="ko-KR" sz="1800" b="1" dirty="0">
                <a:solidFill>
                  <a:schemeClr val="tx1"/>
                </a:solidFill>
                <a:sym typeface="Symbol"/>
              </a:rPr>
              <a:t>Hippocampus</a:t>
            </a:r>
            <a:endParaRPr kumimoji="0" lang="en-US" altLang="ko-KR" sz="1800" b="1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 - </a:t>
            </a:r>
            <a:r>
              <a:rPr kumimoji="0" lang="en-US" altLang="ko-KR" sz="1600" dirty="0">
                <a:sym typeface="Symbol"/>
              </a:rPr>
              <a:t>Consisting of the dentate gyrus (DG) and the areas CA3 and CA1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ea typeface="굴림" panose="020B0600000101010101" pitchFamily="50" charset="-127"/>
                <a:sym typeface="Symbol"/>
              </a:rPr>
              <a:t>    - Play a key role in memory formation, storage, and retrieval</a:t>
            </a:r>
            <a:endParaRPr kumimoji="0" lang="en-US" altLang="ko-KR" sz="1600" dirty="0">
              <a:ea typeface="굴림" panose="020B0600000101010101" pitchFamily="50" charset="-127"/>
              <a:sym typeface="Symbol" panose="05050102010706020507" pitchFamily="18" charset="2"/>
            </a:endParaRPr>
          </a:p>
        </p:txBody>
      </p:sp>
      <p:sp>
        <p:nvSpPr>
          <p:cNvPr id="3078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1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sp>
        <p:nvSpPr>
          <p:cNvPr id="7" name="TextBox 15"/>
          <p:cNvSpPr txBox="1">
            <a:spLocks noChangeArrowheads="1"/>
          </p:cNvSpPr>
          <p:nvPr/>
        </p:nvSpPr>
        <p:spPr bwMode="auto">
          <a:xfrm>
            <a:off x="35496" y="2922622"/>
            <a:ext cx="8948737" cy="1501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</a:t>
            </a:r>
            <a:r>
              <a:rPr kumimoji="0" lang="en-US" altLang="ko-KR" sz="1800" b="1" dirty="0">
                <a:solidFill>
                  <a:schemeClr val="tx1"/>
                </a:solidFill>
                <a:sym typeface="Symbol"/>
              </a:rPr>
              <a:t>Pattern Separation</a:t>
            </a:r>
            <a:endParaRPr kumimoji="0" lang="en-US" altLang="ko-KR" sz="1800" b="1" dirty="0">
              <a:solidFill>
                <a:srgbClr val="FF0000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- Pattern Separation: T</a:t>
            </a:r>
            <a:r>
              <a:rPr lang="en-US" altLang="ko-KR" sz="1600" b="0" i="0" u="none" strike="noStrike" baseline="0" dirty="0"/>
              <a:t>ransforming input patterns into sparser and orthogonalized patterns </a:t>
            </a:r>
          </a:p>
          <a:p>
            <a:pPr algn="l">
              <a:buNone/>
            </a:pPr>
            <a:r>
              <a:rPr lang="en-US" altLang="ko-KR" sz="1600" b="0" i="0" u="none" strike="noStrike" baseline="0" dirty="0"/>
              <a:t>   - DG: Pre-processor for the CA3: Granule cells (GCs) in the DG performs pattern separation, </a:t>
            </a:r>
          </a:p>
          <a:p>
            <a:pPr algn="l">
              <a:buNone/>
            </a:pPr>
            <a:r>
              <a:rPr lang="en-US" altLang="ko-KR" sz="1600" dirty="0"/>
              <a:t>                                              </a:t>
            </a:r>
            <a:r>
              <a:rPr lang="en-US" altLang="ko-KR" sz="1600" b="0" i="0" u="none" strike="noStrike" baseline="0" dirty="0"/>
              <a:t>facilitating pattern storage and retrieval in the CA3</a:t>
            </a:r>
          </a:p>
          <a:p>
            <a:pPr algn="l">
              <a:buNone/>
            </a:pPr>
            <a:r>
              <a:rPr kumimoji="0" lang="en-US" altLang="ko-KR" sz="1600" dirty="0">
                <a:sym typeface="Symbol" panose="05050102010706020507" pitchFamily="18" charset="2"/>
              </a:rPr>
              <a:t>   - Sparsity </a:t>
            </a:r>
            <a:r>
              <a:rPr kumimoji="0" lang="en-US" altLang="ko-KR" sz="1600" dirty="0">
                <a:sym typeface="Wingdings" panose="05000000000000000000" pitchFamily="2" charset="2"/>
              </a:rPr>
              <a:t> Enhancing the pattern separation </a:t>
            </a:r>
            <a:endParaRPr kumimoji="0" lang="en-US" altLang="ko-KR" sz="1600" dirty="0">
              <a:sym typeface="Symbol" panose="05050102010706020507" pitchFamily="18" charset="2"/>
            </a:endParaRPr>
          </a:p>
        </p:txBody>
      </p:sp>
      <p:sp>
        <p:nvSpPr>
          <p:cNvPr id="10" name="TextBox 15">
            <a:extLst>
              <a:ext uri="{FF2B5EF4-FFF2-40B4-BE49-F238E27FC236}">
                <a16:creationId xmlns:a16="http://schemas.microsoft.com/office/drawing/2014/main" id="{C226D0E0-8FB4-4F4A-AE60-745C3ED220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7504" y="5301208"/>
            <a:ext cx="8948738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endParaRPr kumimoji="0" lang="en-US" altLang="ko-KR" sz="600" dirty="0"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Purpose of Our Study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800" dirty="0">
                <a:solidFill>
                  <a:schemeClr val="tx1"/>
                </a:solidFill>
                <a:sym typeface="Symbol"/>
              </a:rPr>
              <a:t>   Investigation of Effect of </a:t>
            </a:r>
            <a:r>
              <a:rPr kumimoji="0" lang="en-US" altLang="ko-KR" sz="1800" dirty="0">
                <a:sym typeface="Symbol"/>
              </a:rPr>
              <a:t>Adult-Born </a:t>
            </a:r>
            <a:r>
              <a:rPr kumimoji="0" lang="en-US" altLang="ko-KR" sz="1800" dirty="0" err="1">
                <a:sym typeface="Symbol"/>
              </a:rPr>
              <a:t>imGCs</a:t>
            </a:r>
            <a:r>
              <a:rPr kumimoji="0" lang="en-US" altLang="ko-KR" sz="1800" dirty="0">
                <a:sym typeface="Symbol"/>
              </a:rPr>
              <a:t> </a:t>
            </a:r>
            <a:r>
              <a:rPr kumimoji="0" lang="en-US" altLang="ko-KR" sz="1800" dirty="0">
                <a:solidFill>
                  <a:schemeClr val="tx1"/>
                </a:solidFill>
                <a:sym typeface="Symbol"/>
              </a:rPr>
              <a:t>on Winner-Take-All (WTA) 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800" dirty="0">
                <a:sym typeface="Symbol"/>
              </a:rPr>
              <a:t>   </a:t>
            </a:r>
            <a:r>
              <a:rPr kumimoji="0" lang="en-US" altLang="ko-KR" sz="1800" dirty="0">
                <a:solidFill>
                  <a:schemeClr val="tx1"/>
                </a:solidFill>
                <a:sym typeface="Symbol"/>
              </a:rPr>
              <a:t>Competition, Leading to Sparse Activity of the GCs in The Hippocampal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800" dirty="0">
                <a:sym typeface="Symbol"/>
              </a:rPr>
              <a:t>   </a:t>
            </a:r>
            <a:r>
              <a:rPr kumimoji="0" lang="en-US" altLang="ko-KR" sz="1800" dirty="0">
                <a:solidFill>
                  <a:schemeClr val="tx1"/>
                </a:solidFill>
                <a:sym typeface="Symbol"/>
              </a:rPr>
              <a:t>Dentate Gyrus</a:t>
            </a:r>
            <a:endParaRPr kumimoji="0" lang="en-US" altLang="ko-KR" sz="1800" dirty="0">
              <a:solidFill>
                <a:schemeClr val="tx1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</p:txBody>
      </p:sp>
      <p:sp>
        <p:nvSpPr>
          <p:cNvPr id="9" name="TextBox 15">
            <a:extLst>
              <a:ext uri="{FF2B5EF4-FFF2-40B4-BE49-F238E27FC236}">
                <a16:creationId xmlns:a16="http://schemas.microsoft.com/office/drawing/2014/main" id="{E2D85BC8-821D-46DD-95D3-33E3EACC6C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4400" y="4483769"/>
            <a:ext cx="8948737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Young Adult-Born Immature Granule Cells (</a:t>
            </a:r>
            <a:r>
              <a:rPr kumimoji="0" lang="en-US" altLang="ko-KR" sz="1800" b="1" dirty="0" err="1">
                <a:ea typeface="굴림" panose="020B0600000101010101" pitchFamily="50" charset="-127"/>
                <a:sym typeface="Symbol" panose="05050102010706020507" pitchFamily="18" charset="2"/>
              </a:rPr>
              <a:t>imGCs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)</a:t>
            </a:r>
            <a:endParaRPr kumimoji="0" lang="en-US" altLang="ko-KR" sz="1800" b="1" dirty="0">
              <a:solidFill>
                <a:srgbClr val="FF0000"/>
              </a:solidFill>
              <a:ea typeface="굴림" panose="020B0600000101010101" pitchFamily="50" charset="-127"/>
              <a:sym typeface="Symbol" panose="05050102010706020507" pitchFamily="18" charset="2"/>
            </a:endParaRP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- Young</a:t>
            </a:r>
            <a:r>
              <a:rPr kumimoji="0" lang="ko-KR" altLang="en-US" sz="1600" dirty="0">
                <a:sym typeface="Symbol"/>
              </a:rPr>
              <a:t> </a:t>
            </a:r>
            <a:r>
              <a:rPr kumimoji="0" lang="en-US" altLang="ko-KR" sz="1600" dirty="0">
                <a:sym typeface="Symbol"/>
              </a:rPr>
              <a:t>adult-born </a:t>
            </a:r>
            <a:r>
              <a:rPr kumimoji="0" lang="en-US" altLang="ko-KR" sz="1600" dirty="0" err="1">
                <a:sym typeface="Symbol"/>
              </a:rPr>
              <a:t>imGCs</a:t>
            </a:r>
            <a:r>
              <a:rPr kumimoji="0" lang="en-US" altLang="ko-KR" sz="1600" dirty="0">
                <a:sym typeface="Symbol"/>
              </a:rPr>
              <a:t>: High excitability (causing high activation) and low excitatory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                                innervation (reducing activation)</a:t>
            </a:r>
            <a:endParaRPr kumimoji="0" lang="en-US" altLang="ko-KR" sz="1600" dirty="0">
              <a:sym typeface="Symbol" panose="05050102010706020507" pitchFamily="18" charset="2"/>
            </a:endParaRP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372903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Hippocampal DG Network</a:t>
            </a:r>
          </a:p>
        </p:txBody>
      </p:sp>
      <p:sp>
        <p:nvSpPr>
          <p:cNvPr id="4099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163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>
                <a:ea typeface="굴림" panose="020B0600000101010101" pitchFamily="50" charset="-127"/>
              </a:rPr>
              <a:t>2</a:t>
            </a:r>
            <a:endParaRPr lang="ko-KR" altLang="en-US" sz="1400">
              <a:ea typeface="굴림" panose="020B0600000101010101" pitchFamily="50" charset="-127"/>
            </a:endParaRP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9A992317-EB9F-4B3E-B93C-2C16D2C9943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15">
            <a:extLst>
              <a:ext uri="{FF2B5EF4-FFF2-40B4-BE49-F238E27FC236}">
                <a16:creationId xmlns:a16="http://schemas.microsoft.com/office/drawing/2014/main" id="{6CBB45A5-BCC3-4BAB-AC69-511F8AB4D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449" y="835336"/>
            <a:ext cx="5895703" cy="2831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defTabSz="324485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defTabSz="324485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defTabSz="324485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latinLnBrk="0">
              <a:spcBef>
                <a:spcPct val="0"/>
              </a:spcBef>
              <a:buFontTx/>
              <a:buNone/>
            </a:pPr>
            <a:r>
              <a:rPr kumimoji="0" lang="en-US" altLang="ko-KR" sz="1800" b="1" dirty="0">
                <a:ea typeface="굴림" panose="020B0600000101010101" pitchFamily="50" charset="-127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 Cells</a:t>
            </a:r>
            <a:r>
              <a:rPr kumimoji="0" lang="ko-KR" altLang="en-US" sz="1800" b="1" dirty="0">
                <a:ea typeface="굴림" panose="020B0600000101010101" pitchFamily="50" charset="-127"/>
                <a:sym typeface="Symbol" panose="05050102010706020507" pitchFamily="18" charset="2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in</a:t>
            </a:r>
            <a:r>
              <a:rPr kumimoji="0" lang="ko-KR" altLang="en-US" sz="1800" b="1" dirty="0">
                <a:ea typeface="굴림" panose="020B0600000101010101" pitchFamily="50" charset="-127"/>
                <a:sym typeface="Symbol" panose="05050102010706020507" pitchFamily="18" charset="2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The</a:t>
            </a:r>
            <a:r>
              <a:rPr kumimoji="0" lang="ko-KR" altLang="en-US" sz="1800" b="1" dirty="0">
                <a:ea typeface="굴림" panose="020B0600000101010101" pitchFamily="50" charset="-127"/>
                <a:sym typeface="Symbol" panose="05050102010706020507" pitchFamily="18" charset="2"/>
              </a:rPr>
              <a:t> </a:t>
            </a:r>
            <a:r>
              <a:rPr kumimoji="0" lang="en-US" altLang="ko-KR" sz="1800" b="1" dirty="0">
                <a:ea typeface="굴림" panose="020B0600000101010101" pitchFamily="50" charset="-127"/>
                <a:sym typeface="Symbol" panose="05050102010706020507" pitchFamily="18" charset="2"/>
              </a:rPr>
              <a:t>DG Network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- </a:t>
            </a:r>
            <a:r>
              <a:rPr kumimoji="0" lang="en-US" altLang="ko-KR" sz="1600" dirty="0">
                <a:sym typeface="Symbol"/>
              </a:rPr>
              <a:t>DG receives inputs from the entorhinal cortex (EC)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via the </a:t>
            </a:r>
            <a:r>
              <a:rPr kumimoji="0" lang="en-US" altLang="ko-KR" sz="1600" dirty="0" err="1">
                <a:sym typeface="Symbol"/>
              </a:rPr>
              <a:t>perforant</a:t>
            </a:r>
            <a:r>
              <a:rPr kumimoji="0" lang="en-US" altLang="ko-KR" sz="1600" dirty="0">
                <a:sym typeface="Symbol"/>
              </a:rPr>
              <a:t> paths (PPs)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- Granular Layer: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Excitatory granule cells (GCs): providing the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output to the CA3 via the mossy fibers (MFs)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    Inhibitory </a:t>
            </a:r>
            <a:r>
              <a:rPr kumimoji="0" lang="en-US" altLang="ko-KR" sz="1600" dirty="0">
                <a:sym typeface="Symbol"/>
              </a:rPr>
              <a:t>basket cells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(BCs)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- Hilus: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      Excitatory mossy cells (MCs) 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Inhibitory hilar </a:t>
            </a:r>
            <a:r>
              <a:rPr kumimoji="0" lang="en-US" altLang="ko-KR" sz="1600" dirty="0" err="1">
                <a:solidFill>
                  <a:schemeClr val="tx1"/>
                </a:solidFill>
                <a:sym typeface="Symbol"/>
              </a:rPr>
              <a:t>perforant</a:t>
            </a:r>
            <a:r>
              <a:rPr kumimoji="0" lang="en-US" altLang="ko-KR" sz="1600" dirty="0">
                <a:solidFill>
                  <a:schemeClr val="tx1"/>
                </a:solidFill>
                <a:sym typeface="Symbol"/>
              </a:rPr>
              <a:t> path-associated (HIPP)</a:t>
            </a:r>
          </a:p>
          <a:p>
            <a:pPr defTabSz="4057611" fontAlgn="auto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kumimoji="0" lang="en-US" altLang="ko-KR" sz="1600" dirty="0">
                <a:sym typeface="Symbol"/>
              </a:rPr>
              <a:t>       cells</a:t>
            </a:r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8" name="TextBox 15">
                <a:extLst>
                  <a:ext uri="{FF2B5EF4-FFF2-40B4-BE49-F238E27FC236}">
                    <a16:creationId xmlns:a16="http://schemas.microsoft.com/office/drawing/2014/main" id="{468A80FE-952B-4D4F-BB77-705FC527E68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2713" y="3861048"/>
                <a:ext cx="5895703" cy="283154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 latinLnBrk="0">
                  <a:spcBef>
                    <a:spcPct val="0"/>
                  </a:spcBef>
                  <a:buFontTx/>
                  <a:buNone/>
                </a:pPr>
                <a:r>
                  <a:rPr kumimoji="0" lang="en-US" altLang="ko-KR" sz="1800" b="1" dirty="0">
                    <a:ea typeface="굴림" panose="020B0600000101010101" pitchFamily="50" charset="-127"/>
                  </a:rPr>
                  <a:t>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 Architecture of The DG Network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ym typeface="Symbol"/>
                  </a:rPr>
                  <a:t>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- EC Ring Network: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𝐸𝐶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400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/>
                  <a:t> EC cells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</a:t>
                </a:r>
                <a:r>
                  <a:rPr kumimoji="0" lang="en-US" altLang="ko-KR" sz="1600" dirty="0">
                    <a:sym typeface="Symbol"/>
                  </a:rPr>
                  <a:t>- Granular-layer Ring Network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𝐶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20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/>
                  <a:t> GC clusters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𝐺𝐶</m:t>
                        </m:r>
                      </m:sub>
                    </m:sSub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(=100)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GCs </a:t>
                </a:r>
                <a:r>
                  <a:rPr kumimoji="0" lang="en-US" altLang="ko-KR" sz="1600" dirty="0">
                    <a:sym typeface="Symbol"/>
                  </a:rPr>
                  <a:t>&amp; one BC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      in each GC cluster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ym typeface="Symbol"/>
                  </a:rPr>
                  <a:t>          Total No. of GCs = 2000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ym typeface="Symbol"/>
                  </a:rPr>
                  <a:t>             No. of BCs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𝐵𝐶</m:t>
                        </m:r>
                      </m:sub>
                    </m:sSub>
                  </m:oMath>
                </a14:m>
                <a:r>
                  <a:rPr kumimoji="0" lang="en-US" altLang="ko-KR" sz="1600" dirty="0">
                    <a:sym typeface="Symbol"/>
                  </a:rPr>
                  <a:t> = 20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/>
                  </a:rPr>
                  <a:t>   - Hilus Ring Network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ym typeface="Symbol"/>
                  </a:rPr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𝑀𝐶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80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/>
                  <a:t> MCs: grouped into 20 GC clusters</a:t>
                </a:r>
                <a:endParaRPr kumimoji="0" lang="en-US" altLang="ko-KR" sz="1600" dirty="0">
                  <a:solidFill>
                    <a:schemeClr val="tx1"/>
                  </a:solidFill>
                  <a:sym typeface="Symbol"/>
                </a:endParaRP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lang="en-US" altLang="ko-KR" sz="1600" dirty="0"/>
                  <a:t>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𝑁</m:t>
                        </m:r>
                      </m:e>
                      <m:sub>
                        <m:r>
                          <a:rPr lang="en-US" altLang="ko-KR" sz="1600" b="0" i="1" smtClean="0">
                            <a:latin typeface="Cambria Math" panose="02040503050406030204" pitchFamily="18" charset="0"/>
                          </a:rPr>
                          <m:t>𝐻𝐼𝑃𝑃</m:t>
                        </m:r>
                      </m:sub>
                    </m:sSub>
                    <m:r>
                      <a:rPr lang="en-US" altLang="ko-KR" sz="1600" i="1">
                        <a:latin typeface="Cambria Math" panose="02040503050406030204" pitchFamily="18" charset="0"/>
                      </a:rPr>
                      <m:t>(=</m:t>
                    </m:r>
                    <m:r>
                      <a:rPr lang="en-US" altLang="ko-KR" sz="1600" b="0" i="1" smtClean="0">
                        <a:latin typeface="Cambria Math" panose="02040503050406030204" pitchFamily="18" charset="0"/>
                      </a:rPr>
                      <m:t>40</m:t>
                    </m:r>
                    <m:r>
                      <a:rPr lang="en-US" altLang="ko-KR" sz="1600" i="1">
                        <a:latin typeface="Cambria Math" panose="02040503050406030204" pitchFamily="18" charset="0"/>
                      </a:rPr>
                      <m:t>)</m:t>
                    </m:r>
                  </m:oMath>
                </a14:m>
                <a:r>
                  <a:rPr kumimoji="0" lang="en-US" altLang="ko-KR" sz="1600" dirty="0"/>
                  <a:t> HIPP cells</a:t>
                </a:r>
                <a:endParaRPr kumimoji="0" lang="en-US" altLang="ko-KR" sz="1600" dirty="0">
                  <a:sym typeface="Symbol"/>
                </a:endParaRPr>
              </a:p>
            </p:txBody>
          </p:sp>
        </mc:Choice>
        <mc:Fallback>
          <p:sp>
            <p:nvSpPr>
              <p:cNvPr id="8" name="TextBox 15">
                <a:extLst>
                  <a:ext uri="{FF2B5EF4-FFF2-40B4-BE49-F238E27FC236}">
                    <a16:creationId xmlns:a16="http://schemas.microsoft.com/office/drawing/2014/main" id="{468A80FE-952B-4D4F-BB77-705FC527E68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112713" y="3861048"/>
                <a:ext cx="5895703" cy="2831544"/>
              </a:xfrm>
              <a:prstGeom prst="rect">
                <a:avLst/>
              </a:prstGeom>
              <a:blipFill>
                <a:blip r:embed="rId3"/>
                <a:stretch>
                  <a:fillRect t="-1075" b="-172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그림 3">
            <a:extLst>
              <a:ext uri="{FF2B5EF4-FFF2-40B4-BE49-F238E27FC236}">
                <a16:creationId xmlns:a16="http://schemas.microsoft.com/office/drawing/2014/main" id="{32CCBF16-DA2B-494D-BD7F-D9D560C9DA87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4530" y="713013"/>
            <a:ext cx="2897579" cy="2768673"/>
          </a:xfrm>
          <a:prstGeom prst="rect">
            <a:avLst/>
          </a:prstGeom>
        </p:spPr>
      </p:pic>
      <p:pic>
        <p:nvPicPr>
          <p:cNvPr id="7" name="그림 6">
            <a:extLst>
              <a:ext uri="{FF2B5EF4-FFF2-40B4-BE49-F238E27FC236}">
                <a16:creationId xmlns:a16="http://schemas.microsoft.com/office/drawing/2014/main" id="{BBB07D7C-94F6-4D02-9126-1E2082A90E9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106216" y="3526971"/>
            <a:ext cx="3625661" cy="3322569"/>
          </a:xfrm>
          <a:prstGeom prst="rect">
            <a:avLst/>
          </a:prstGeom>
        </p:spPr>
      </p:pic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그림 8">
            <a:extLst>
              <a:ext uri="{FF2B5EF4-FFF2-40B4-BE49-F238E27FC236}">
                <a16:creationId xmlns:a16="http://schemas.microsoft.com/office/drawing/2014/main" id="{673F0863-9169-4E52-BE0B-374C450EF3A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15223" y="4850039"/>
            <a:ext cx="4957057" cy="1931321"/>
          </a:xfrm>
          <a:prstGeom prst="rect">
            <a:avLst/>
          </a:prstGeom>
        </p:spPr>
      </p:pic>
      <p:sp>
        <p:nvSpPr>
          <p:cNvPr id="11270" name="TextBox 3"/>
          <p:cNvSpPr txBox="1">
            <a:spLocks noChangeArrowheads="1"/>
          </p:cNvSpPr>
          <p:nvPr/>
        </p:nvSpPr>
        <p:spPr bwMode="auto">
          <a:xfrm>
            <a:off x="42435" y="115888"/>
            <a:ext cx="776206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Winner-Take-All Competition in The Whole DG Network</a:t>
            </a:r>
          </a:p>
        </p:txBody>
      </p: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3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C81900C9-D944-4EFD-A412-C8B1FB9AC42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0" name="TextBox 15"/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958152" cy="582518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WTA Competition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Occurrence of WTA competition through interaction of f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i</a:t>
                </a: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ring activity of the GCs with the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feedback inhibition of the BC.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</a:t>
                </a:r>
                <a:r>
                  <a:rPr lang="en-US" altLang="ko-KR" sz="1600" dirty="0"/>
                  <a:t> No. of active GCs = 120 </a:t>
                </a:r>
                <a:r>
                  <a:rPr lang="en-US" altLang="ko-KR" sz="1600" dirty="0">
                    <a:sym typeface="Symbol" panose="05050102010706020507" pitchFamily="18" charset="2"/>
                  </a:rPr>
                  <a:t> </a:t>
                </a:r>
                <a:r>
                  <a:rPr lang="en-US" altLang="ko-KR" sz="1600" dirty="0"/>
                  <a:t>Activation degree of GCs =6 % (Sparse activation)</a:t>
                </a:r>
                <a:endParaRPr lang="ko-KR" altLang="en-US" sz="1600" dirty="0"/>
              </a:p>
              <a:p>
                <a:pPr>
                  <a:buNone/>
                </a:pPr>
                <a:endParaRPr kumimoji="0" lang="en-US" altLang="ko-KR" sz="16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endParaRPr kumimoji="0" lang="en-US" altLang="ko-KR" sz="7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endParaRPr kumimoji="0" lang="en-US" altLang="ko-KR" sz="7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dirty="0"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</a:t>
                </a:r>
                <a:r>
                  <a:rPr kumimoji="0" lang="en-US" altLang="ko-KR" sz="1800" b="1" i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I</a:t>
                </a: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=1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GC Cluster</a:t>
                </a: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lang="en-US" altLang="ko-KR" sz="1600" dirty="0">
                    <a:solidFill>
                      <a:srgbClr val="000000"/>
                    </a:solidFill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-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: the ratio of No. of excitatory pre-synaptic EC cells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𝑠𝑦𝑛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𝐺𝐶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𝐸𝐶</m:t>
                        </m:r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to No. of inhibitory pre-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 synaptic HIPP cells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𝐺𝐶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𝐻𝐼𝑃𝑃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 - 34 active GCs in the presence of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only the external excitatory EC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   cells and inhibitory HIPP cells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 6 winner GCs in the hippocampal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       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DG network with only </a:t>
                </a:r>
                <a:r>
                  <a:rPr kumimoji="0" lang="en-US" altLang="ko-KR" sz="1600" dirty="0" err="1">
                    <a:ea typeface="굴림" panose="020B0600000101010101" pitchFamily="50" charset="-127"/>
                    <a:sym typeface="Symbol" panose="05050102010706020507" pitchFamily="18" charset="2"/>
                  </a:rPr>
                  <a:t>mGCs</a:t>
                </a: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</p:txBody>
          </p:sp>
        </mc:Choice>
        <mc:Fallback xmlns="">
          <p:sp>
            <p:nvSpPr>
              <p:cNvPr id="20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958152" cy="5825184"/>
              </a:xfrm>
              <a:prstGeom prst="rect">
                <a:avLst/>
              </a:prstGeom>
              <a:blipFill>
                <a:blip r:embed="rId3"/>
                <a:stretch>
                  <a:fillRect l="-613" t="-523" r="-340" b="-314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그림 3">
            <a:extLst>
              <a:ext uri="{FF2B5EF4-FFF2-40B4-BE49-F238E27FC236}">
                <a16:creationId xmlns:a16="http://schemas.microsoft.com/office/drawing/2014/main" id="{43C0A403-A472-4E0E-A8C2-3CE9505C408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4409" y="2012385"/>
            <a:ext cx="3194463" cy="1866318"/>
          </a:xfrm>
          <a:prstGeom prst="rect">
            <a:avLst/>
          </a:prstGeom>
        </p:spPr>
      </p:pic>
      <p:pic>
        <p:nvPicPr>
          <p:cNvPr id="6" name="그림 5">
            <a:extLst>
              <a:ext uri="{FF2B5EF4-FFF2-40B4-BE49-F238E27FC236}">
                <a16:creationId xmlns:a16="http://schemas.microsoft.com/office/drawing/2014/main" id="{E4BB4D74-85D8-4F8D-B707-7FA7B71BDB1C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85755" y="1992009"/>
            <a:ext cx="3324105" cy="186319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9279142"/>
      </p:ext>
    </p:extLst>
  </p:cSld>
  <p:clrMapOvr>
    <a:masterClrMapping/>
  </p:clrMapOvr>
  <p:transition spd="slow"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그림 5">
            <a:extLst>
              <a:ext uri="{FF2B5EF4-FFF2-40B4-BE49-F238E27FC236}">
                <a16:creationId xmlns:a16="http://schemas.microsoft.com/office/drawing/2014/main" id="{F31BDB99-43C8-4587-BA6A-9D7E8D27AA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50017" y="3912945"/>
            <a:ext cx="4943060" cy="2308044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5"/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958152" cy="512127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Competition between External Excitatory and Inhibitory Inputs into GCs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Group G1: with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𝑀</m:t>
                        </m:r>
                      </m:e>
                      <m:sub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𝑠𝑦𝑛</m:t>
                        </m:r>
                      </m:sub>
                      <m:sup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𝐺𝐶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𝐻𝐼𝑃𝑃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=2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(High E-I synapse ratio)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Time-average ratio of the external E to I conductance</a:t>
                </a:r>
              </a:p>
              <a:p>
                <a:pPr>
                  <a:buNone/>
                </a:pPr>
                <a:r>
                  <a:rPr lang="en-US" altLang="ko-KR" sz="1600" dirty="0">
                    <a:solidFill>
                      <a:srgbClr val="000000"/>
                    </a:solidFill>
                    <a:effectLst/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 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ℛ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𝑐𝑜𝑛</m:t>
                            </m:r>
                          </m:e>
                        </m:d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ko-KR" sz="1600" b="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bar>
                      <m:barPr>
                        <m:pos m:val="top"/>
                        <m:ctrlPr>
                          <a:rPr lang="en-US" altLang="ko-KR" sz="1600" b="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barPr>
                      <m:e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𝐸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𝐼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𝑐𝑜𝑛</m:t>
                                </m:r>
                              </m:e>
                            </m:d>
                            <m:r>
                              <a:rPr lang="en-US" altLang="ko-KR" sz="1600" b="0" i="1" smtClean="0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&amp;</m:t>
                            </m:r>
                          </m:sup>
                        </m:sSubSup>
                        <m:d>
                          <m:d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𝑡</m:t>
                            </m:r>
                          </m:e>
                        </m:d>
                      </m:e>
                    </m:bar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bar>
                          <m:barPr>
                            <m:pos m:val="top"/>
                            <m:ctrlPr>
                              <a:rPr lang="en-US" altLang="ko-KR" sz="1600" i="1" smtClean="0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barPr>
                          <m:e>
                            <m:sSubSup>
                              <m:sSubSup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𝑔</m:t>
                                </m:r>
                              </m:e>
                              <m:sub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𝐸𝐶</m:t>
                                </m:r>
                              </m:sub>
                              <m:sup>
                                <m:d>
                                  <m:dPr>
                                    <m:ctrlPr>
                                      <a:rPr lang="ko-KR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𝐼</m:t>
                                    </m:r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,</m:t>
                                    </m:r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</m:sup>
                            </m:sSub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𝑡</m:t>
                                </m:r>
                              </m:e>
                            </m:d>
                          </m:e>
                        </m:bar>
                      </m:num>
                      <m:den>
                        <m:bar>
                          <m:barPr>
                            <m:pos m:val="top"/>
                            <m:ctrlPr>
                              <a:rPr lang="en-US" altLang="ko-KR" sz="1600" i="1" smtClean="0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barPr>
                          <m:e>
                            <m:sSubSup>
                              <m:sSubSup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𝑔</m:t>
                                </m:r>
                              </m:e>
                              <m:sub>
                                <m:r>
                                  <a:rPr lang="en-US" altLang="ko-KR" sz="1600" b="0" i="1" smtClean="0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𝐻𝐼𝑃𝑃</m:t>
                                </m:r>
                              </m:sub>
                              <m:sup>
                                <m:d>
                                  <m:dPr>
                                    <m:ctrlPr>
                                      <a:rPr lang="ko-KR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𝐼</m:t>
                                    </m:r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,</m:t>
                                    </m:r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</m:sup>
                            </m:sSub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𝑡</m:t>
                                </m:r>
                              </m:e>
                            </m:d>
                          </m:e>
                        </m:bar>
                      </m:den>
                    </m:f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cs typeface="Times New Roman" panose="02020603050405020304" pitchFamily="18" charset="0"/>
                      </a:rPr>
                      <m:t>=</m:t>
                    </m:r>
                    <m:f>
                      <m:fPr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fPr>
                      <m:num>
                        <m:bar>
                          <m:barPr>
                            <m:pos m:val="top"/>
                            <m:ctrlPr>
                              <a:rPr lang="en-US" altLang="ko-KR" sz="1600" i="1" smtClean="0">
                                <a:solidFill>
                                  <a:srgbClr val="000000"/>
                                </a:solidFill>
                                <a:effectLst/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barPr>
                          <m:e>
                            <m:sSubSup>
                              <m:sSubSup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𝑔</m:t>
                                </m:r>
                              </m:e>
                              <m:sub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𝐸𝐶</m:t>
                                </m:r>
                              </m:sub>
                              <m:sup>
                                <m:d>
                                  <m:dPr>
                                    <m:ctrlPr>
                                      <a:rPr lang="ko-KR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𝐼</m:t>
                                    </m:r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,</m:t>
                                    </m:r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</m:sup>
                            </m:sSub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𝑡</m:t>
                                </m:r>
                              </m:e>
                            </m:d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+</m:t>
                            </m:r>
                            <m:sSubSup>
                              <m:sSubSup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𝑔</m:t>
                                </m:r>
                              </m:e>
                              <m:sub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𝑀𝐶</m:t>
                                </m:r>
                              </m:sub>
                              <m:sup>
                                <m:d>
                                  <m:dPr>
                                    <m:ctrlPr>
                                      <a:rPr lang="ko-KR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𝐼</m:t>
                                    </m:r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,</m:t>
                                    </m:r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</m:sup>
                            </m:sSub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𝑡</m:t>
                                </m:r>
                              </m:e>
                            </m:d>
                          </m:e>
                        </m:bar>
                      </m:num>
                      <m:den>
                        <m:bar>
                          <m:barPr>
                            <m:pos m:val="top"/>
                            <m:ctrlP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barPr>
                          <m:e>
                            <m:sSubSup>
                              <m:sSubSup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sSubSup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𝑔</m:t>
                                </m:r>
                              </m:e>
                              <m:sub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𝐻𝐼𝑃𝑃</m:t>
                                </m:r>
                              </m:sub>
                              <m:sup>
                                <m:d>
                                  <m:dPr>
                                    <m:ctrlPr>
                                      <a:rPr lang="ko-KR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ea typeface="Cambria Math" panose="02040503050406030204" pitchFamily="18" charset="0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𝐼</m:t>
                                    </m:r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,</m:t>
                                    </m:r>
                                    <m:r>
                                      <a:rPr lang="en-US" altLang="ko-KR" sz="1600" i="1">
                                        <a:solidFill>
                                          <a:srgbClr val="000000"/>
                                        </a:solidFill>
                                        <a:latin typeface="Cambria Math" panose="02040503050406030204" pitchFamily="18" charset="0"/>
                                        <a:cs typeface="Times New Roman" panose="02020603050405020304" pitchFamily="18" charset="0"/>
                                      </a:rPr>
                                      <m:t>𝑗</m:t>
                                    </m:r>
                                  </m:e>
                                </m:d>
                              </m:sup>
                            </m:sSub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  <m:t>𝑡</m:t>
                                </m:r>
                              </m:e>
                            </m:d>
                          </m:e>
                        </m:bar>
                      </m:den>
                    </m:f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lang="en-US" altLang="ko-KR" sz="1600" dirty="0">
                    <a:solidFill>
                      <a:srgbClr val="000000"/>
                    </a:solidFill>
                    <a:ea typeface="Cambria Math" panose="02040503050406030204" pitchFamily="18" charset="0"/>
                    <a:cs typeface="Times New Roman" panose="02020603050405020304" pitchFamily="18" charset="0"/>
                  </a:rPr>
                  <a:t>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ℛ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𝑐𝑜𝑛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: Denote the ratio of the external E to I synaptic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inputs in the whole network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ℛ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𝑐𝑜𝑛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&gt;</m:t>
                    </m:r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𝑡h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it-IT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 Winner </a:t>
                </a: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endParaRPr kumimoji="0" lang="en-US" altLang="ko-KR" sz="7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Determination of Winner GCs</a:t>
                </a:r>
                <a:endParaRPr kumimoji="0" lang="en-US" altLang="ko-KR" sz="18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algn="just">
                  <a:lnSpc>
                    <a:spcPct val="150000"/>
                  </a:lnSpc>
                  <a:spcAft>
                    <a:spcPts val="800"/>
                  </a:spcAft>
                  <a:buNone/>
                </a:pPr>
                <a:r>
                  <a:rPr kumimoji="0" lang="en-US" altLang="ko-KR" sz="14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- Threshold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𝑡h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≃32</m:t>
                    </m:r>
                  </m:oMath>
                </a14:m>
                <a:r>
                  <a:rPr lang="en-US" altLang="ko-KR" sz="1600" dirty="0">
                    <a:effectLst/>
                    <a:latin typeface="Calibri" panose="020F0502020204030204" pitchFamily="34" charset="0"/>
                    <a:cs typeface="Times New Roman" panose="02020603050405020304" pitchFamily="18" charset="0"/>
                  </a:rPr>
                  <a:t>0.14</a:t>
                </a:r>
                <a:endParaRPr lang="ko-KR" altLang="ko-KR" sz="1600" dirty="0">
                  <a:effectLst/>
                  <a:latin typeface="Calibri" panose="020F0502020204030204" pitchFamily="34" charset="0"/>
                  <a:cs typeface="Times New Roman" panose="02020603050405020304" pitchFamily="18" charset="0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Threshold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S Gothic" panose="020B0609070205080204" pitchFamily="49" charset="-128"/>
                            <a:cs typeface="MS Gothic" panose="020B0609070205080204" pitchFamily="49" charset="-128"/>
                          </a:rPr>
                          <m:t>h</m:t>
                        </m:r>
                      </m:sub>
                    </m:sSub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%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for winner: </a:t>
                </a:r>
              </a:p>
              <a:p>
                <a:pPr>
                  <a:buNone/>
                </a:pPr>
                <a:r>
                  <a:rPr lang="en-US" altLang="ko-KR" sz="1600" dirty="0">
                    <a:solidFill>
                      <a:srgbClr val="000000"/>
                    </a:solidFill>
                    <a:effectLst/>
                    <a:ea typeface="Cambria Math" panose="02040503050406030204" pitchFamily="18" charset="0"/>
                  </a:rPr>
                  <a:t>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S Gothic" panose="020B0609070205080204" pitchFamily="49" charset="-128"/>
                            <a:cs typeface="MS Gothic" panose="020B0609070205080204" pitchFamily="49" charset="-128"/>
                          </a:rPr>
                          <m:t>h</m:t>
                        </m:r>
                      </m:sub>
                    </m:sSub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%=</m:t>
                    </m:r>
                    <m:f>
                      <m:fPr>
                        <m:ctrlP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ℛ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𝐸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𝐼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𝑐𝑜𝑛</m:t>
                                </m:r>
                              </m:e>
                            </m:d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𝑚𝑎𝑥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)−</m:t>
                        </m:r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ℛ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𝐸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𝐼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𝑐𝑜𝑛</m:t>
                                </m:r>
                              </m:e>
                            </m:d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𝑚𝑖𝑛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num>
                      <m:den>
                        <m:sSubSup>
                          <m:sSubSup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sSubSup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  <m:t>ℛ</m:t>
                            </m:r>
                          </m:e>
                          <m:sub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𝐸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−</m:t>
                            </m:r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𝐼</m:t>
                            </m:r>
                          </m:sub>
                          <m:sup>
                            <m:d>
                              <m:dPr>
                                <m:ctrlPr>
                                  <a:rPr lang="ko-KR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Times New Roman" panose="02020603050405020304" pitchFamily="18" charset="0"/>
                                  </a:rPr>
                                </m:ctrlPr>
                              </m:dPr>
                              <m:e>
                                <m:r>
                                  <a:rPr lang="en-US" altLang="ko-KR" sz="1600" i="1">
                                    <a:solidFill>
                                      <a:srgbClr val="000000"/>
                                    </a:solidFill>
                                    <a:latin typeface="Cambria Math" panose="02040503050406030204" pitchFamily="18" charset="0"/>
                                    <a:ea typeface="HY신명조" panose="02030600000101010101" pitchFamily="18" charset="-127"/>
                                    <a:cs typeface="Times New Roman" panose="02020603050405020304" pitchFamily="18" charset="0"/>
                                  </a:rPr>
                                  <m:t>𝑐𝑜𝑛</m:t>
                                </m:r>
                              </m:e>
                            </m:d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∗</m:t>
                            </m:r>
                          </m:sup>
                        </m:sSub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𝑚𝑎𝑥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)</m:t>
                        </m:r>
                      </m:den>
                    </m:f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×100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lang="en-US" altLang="ko-KR" sz="1600" i="1" dirty="0">
                    <a:solidFill>
                      <a:srgbClr val="000000"/>
                    </a:solidFill>
                    <a:latin typeface="Cambria Math" panose="02040503050406030204" pitchFamily="18" charset="0"/>
                    <a:ea typeface="Cambria Math" panose="02040503050406030204" pitchFamily="18" charset="0"/>
                  </a:rPr>
                  <a:t>                   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S Gothic" panose="020B0609070205080204" pitchFamily="49" charset="-128"/>
                            <a:cs typeface="MS Gothic" panose="020B0609070205080204" pitchFamily="49" charset="-128"/>
                          </a:rPr>
                          <m:t>h</m:t>
                        </m:r>
                      </m:sub>
                    </m:sSub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%=15.</m:t>
                    </m:r>
                    <m:r>
                      <a:rPr lang="en-US" altLang="ko-KR" sz="1600" b="0" i="1" smtClean="0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9</m:t>
                    </m:r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%</m:t>
                    </m:r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</p:txBody>
          </p:sp>
        </mc:Choice>
        <mc:Fallback>
          <p:sp>
            <p:nvSpPr>
              <p:cNvPr id="20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958152" cy="5121274"/>
              </a:xfrm>
              <a:prstGeom prst="rect">
                <a:avLst/>
              </a:prstGeom>
              <a:blipFill>
                <a:blip r:embed="rId3"/>
                <a:stretch>
                  <a:fillRect l="-613" t="-59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270" name="TextBox 3"/>
          <p:cNvSpPr txBox="1">
            <a:spLocks noChangeArrowheads="1"/>
          </p:cNvSpPr>
          <p:nvPr/>
        </p:nvSpPr>
        <p:spPr bwMode="auto">
          <a:xfrm>
            <a:off x="42435" y="115888"/>
            <a:ext cx="5381794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Dynamica</a:t>
            </a:r>
            <a:r>
              <a:rPr kumimoji="0" lang="en-US" altLang="ko-KR" sz="2200" b="1" dirty="0"/>
              <a:t>l Origin of WTA Competition</a:t>
            </a:r>
          </a:p>
        </p:txBody>
      </p: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4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C81900C9-D944-4EFD-A412-C8B1FB9AC42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" name="그룹 1">
            <a:extLst>
              <a:ext uri="{FF2B5EF4-FFF2-40B4-BE49-F238E27FC236}">
                <a16:creationId xmlns:a16="http://schemas.microsoft.com/office/drawing/2014/main" id="{7B33AFFD-0A38-4252-807E-028F8E5D67CF}"/>
              </a:ext>
            </a:extLst>
          </p:cNvPr>
          <p:cNvGrpSpPr/>
          <p:nvPr/>
        </p:nvGrpSpPr>
        <p:grpSpPr>
          <a:xfrm>
            <a:off x="5731008" y="1596883"/>
            <a:ext cx="3321446" cy="1799460"/>
            <a:chOff x="5683507" y="1478130"/>
            <a:chExt cx="3321446" cy="1799460"/>
          </a:xfrm>
        </p:grpSpPr>
        <p:pic>
          <p:nvPicPr>
            <p:cNvPr id="3" name="그림 2">
              <a:extLst>
                <a:ext uri="{FF2B5EF4-FFF2-40B4-BE49-F238E27FC236}">
                  <a16:creationId xmlns:a16="http://schemas.microsoft.com/office/drawing/2014/main" id="{51435CC5-A0C4-44C2-86DB-A06A5A7822CF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b="90825"/>
            <a:stretch/>
          </p:blipFill>
          <p:spPr>
            <a:xfrm>
              <a:off x="5686263" y="1478130"/>
              <a:ext cx="3318690" cy="187052"/>
            </a:xfrm>
            <a:prstGeom prst="rect">
              <a:avLst/>
            </a:prstGeom>
          </p:spPr>
        </p:pic>
        <p:pic>
          <p:nvPicPr>
            <p:cNvPr id="8" name="그림 7">
              <a:extLst>
                <a:ext uri="{FF2B5EF4-FFF2-40B4-BE49-F238E27FC236}">
                  <a16:creationId xmlns:a16="http://schemas.microsoft.com/office/drawing/2014/main" id="{7A1FBDDD-CA75-41D2-A2F7-D4F1062BA268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4"/>
            <a:srcRect t="43441"/>
            <a:stretch/>
          </p:blipFill>
          <p:spPr>
            <a:xfrm>
              <a:off x="5683507" y="1662544"/>
              <a:ext cx="3318690" cy="1615046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66439532"/>
      </p:ext>
    </p:extLst>
  </p:cSld>
  <p:clrMapOvr>
    <a:masterClrMapping/>
  </p:clrMapOvr>
  <p:transition spd="slow"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20" name="TextBox 15"/>
              <p:cNvSpPr txBox="1">
                <a:spLocks noChangeArrowheads="1"/>
              </p:cNvSpPr>
              <p:nvPr/>
            </p:nvSpPr>
            <p:spPr bwMode="auto">
              <a:xfrm>
                <a:off x="34925" y="764704"/>
                <a:ext cx="8857555" cy="62797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Hippocampal</a:t>
                </a:r>
                <a:r>
                  <a:rPr kumimoji="0" lang="ko-KR" altLang="en-US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DG</a:t>
                </a:r>
                <a:r>
                  <a:rPr kumimoji="0" lang="ko-KR" altLang="en-US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Network with </a:t>
                </a:r>
                <a:r>
                  <a:rPr kumimoji="0" lang="en-US" altLang="ko-KR" sz="1800" b="1" dirty="0" err="1">
                    <a:ea typeface="굴림" panose="020B0600000101010101" pitchFamily="50" charset="-127"/>
                    <a:sym typeface="Symbol" panose="05050102010706020507" pitchFamily="18" charset="2"/>
                  </a:rPr>
                  <a:t>imGCs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 &amp; </a:t>
                </a:r>
                <a:r>
                  <a:rPr kumimoji="0" lang="en-US" altLang="ko-KR" sz="1800" b="1" dirty="0" err="1">
                    <a:ea typeface="굴림" panose="020B0600000101010101" pitchFamily="50" charset="-127"/>
                    <a:sym typeface="Symbol" panose="05050102010706020507" pitchFamily="18" charset="2"/>
                  </a:rPr>
                  <a:t>mGCs</a:t>
                </a:r>
                <a:endParaRPr kumimoji="0" lang="en-US" altLang="ko-KR" sz="1800" b="1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  - </a:t>
                </a:r>
                <a:r>
                  <a:rPr kumimoji="0" lang="en-US" altLang="ko-KR" sz="1600" dirty="0" err="1">
                    <a:ea typeface="굴림" panose="020B0600000101010101" pitchFamily="50" charset="-127"/>
                    <a:sym typeface="Symbol" panose="05050102010706020507" pitchFamily="18" charset="2"/>
                  </a:rPr>
                  <a:t>imGCs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: </a:t>
                </a:r>
                <a:r>
                  <a:rPr kumimoji="0" lang="en-US" altLang="ko-KR" sz="1600" dirty="0">
                    <a:sym typeface="Symbol"/>
                  </a:rPr>
                  <a:t>High excitability, low excitatory innervation,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ym typeface="Symbol"/>
                  </a:rPr>
                  <a:t>              and no inhibitory inputs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/>
                  </a:rPr>
                  <a:t>  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/>
                  </a:rPr>
                  <a:t>- Fraction of </a:t>
                </a:r>
                <a:r>
                  <a:rPr kumimoji="0" lang="en-US" altLang="ko-KR" sz="1600" dirty="0" err="1">
                    <a:ea typeface="굴림" panose="020B0600000101010101" pitchFamily="50" charset="-127"/>
                    <a:sym typeface="Symbol"/>
                  </a:rPr>
                  <a:t>imGCs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/>
                  </a:rPr>
                  <a:t>: 10 % (</a:t>
                </a:r>
                <a:r>
                  <a:rPr kumimoji="0" lang="en-US" altLang="ko-KR" sz="1600" dirty="0" err="1">
                    <a:ea typeface="굴림" panose="020B0600000101010101" pitchFamily="50" charset="-127"/>
                    <a:sym typeface="Symbol"/>
                  </a:rPr>
                  <a:t>mGCs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/>
                  </a:rPr>
                  <a:t>: 90 %)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/>
                  </a:rPr>
                  <a:t>  - Connection probability 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pPr>
                      <m:e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𝑝</m:t>
                        </m:r>
                      </m:e>
                      <m:sup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𝑖𝑚𝐺𝐶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,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𝑋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p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=20 </m:t>
                    </m:r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ko-KR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/>
                  </a:rPr>
                  <a:t>% (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/>
                  </a:rPr>
                  <a:t>0 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/>
                  </a:rPr>
                  <a:t> 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 1)</a:t>
                </a:r>
                <a:endParaRPr kumimoji="0" lang="en-US" altLang="ko-KR" sz="1600" dirty="0">
                  <a:solidFill>
                    <a:schemeClr val="tx1"/>
                  </a:solidFill>
                  <a:ea typeface="굴림" panose="020B0600000101010101" pitchFamily="50" charset="-127"/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 Activation Degree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ea typeface="굴림" panose="020B0600000101010101" pitchFamily="50" charset="-127"/>
                    <a:sym typeface="Symbol" panose="05050102010706020507" pitchFamily="18" charset="2"/>
                  </a:rPr>
                  <a:t>- </a:t>
                </a:r>
                <a14:m>
                  <m:oMath xmlns:m="http://schemas.openxmlformats.org/officeDocument/2006/math"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: imGCs: High activation degree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𝑖𝑚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(weakened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WTA competition)  Causing strong feedback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inhibition from the BCs to </a:t>
                </a:r>
                <a:r>
                  <a:rPr kumimoji="0" lang="en-US" altLang="ko-KR" sz="1600" dirty="0" err="1">
                    <a:ea typeface="굴림" panose="020B0600000101010101" pitchFamily="50" charset="-127"/>
                    <a:sym typeface="Symbol" panose="05050102010706020507" pitchFamily="18" charset="2"/>
                  </a:rPr>
                  <a:t>mGCs</a:t>
                </a: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 Activation degree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of mGCs: much decreased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    (strengthened WTA competition)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In the whole heterogeneous population GCs, a little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strengthened WTA competition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- With decreasing from </a:t>
                </a:r>
                <a14:m>
                  <m:oMath xmlns:m="http://schemas.openxmlformats.org/officeDocument/2006/math"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to 0, Rapid decrease of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𝑖𝑚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(strengthened WTA competition)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 Increase in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(weakened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  WTA competition)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Whole heterogeneous population: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𝑤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: slowly increasing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ea typeface="굴림" panose="020B0600000101010101" pitchFamily="50" charset="-127"/>
                    <a:sym typeface="Symbol" panose="05050102010706020507" pitchFamily="18" charset="2"/>
                  </a:rPr>
                  <a:t>     (slowly decreasing WTA competition)</a:t>
                </a:r>
              </a:p>
            </p:txBody>
          </p:sp>
        </mc:Choice>
        <mc:Fallback>
          <p:sp>
            <p:nvSpPr>
              <p:cNvPr id="20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34925" y="764704"/>
                <a:ext cx="8857555" cy="6279732"/>
              </a:xfrm>
              <a:prstGeom prst="rect">
                <a:avLst/>
              </a:prstGeom>
              <a:blipFill>
                <a:blip r:embed="rId2"/>
                <a:stretch>
                  <a:fillRect l="-619" t="-485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그림 6">
            <a:extLst>
              <a:ext uri="{FF2B5EF4-FFF2-40B4-BE49-F238E27FC236}">
                <a16:creationId xmlns:a16="http://schemas.microsoft.com/office/drawing/2014/main" id="{58B66784-75DB-4645-BB2C-8FAE720885A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2330" y="5143540"/>
            <a:ext cx="5094166" cy="1628033"/>
          </a:xfrm>
          <a:prstGeom prst="rect">
            <a:avLst/>
          </a:prstGeom>
        </p:spPr>
      </p:pic>
      <p:sp>
        <p:nvSpPr>
          <p:cNvPr id="11270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575433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>
                <a:solidFill>
                  <a:schemeClr val="tx1"/>
                </a:solidFill>
              </a:rPr>
              <a:t>Effect of </a:t>
            </a:r>
            <a:r>
              <a:rPr kumimoji="0" lang="en-US" altLang="ko-KR" sz="2200" b="1" dirty="0" err="1">
                <a:solidFill>
                  <a:schemeClr val="tx1"/>
                </a:solidFill>
              </a:rPr>
              <a:t>imGCs</a:t>
            </a:r>
            <a:r>
              <a:rPr kumimoji="0" lang="en-US" altLang="ko-KR" sz="2200" b="1" dirty="0">
                <a:solidFill>
                  <a:schemeClr val="tx1"/>
                </a:solidFill>
              </a:rPr>
              <a:t> on The WTA Competition</a:t>
            </a:r>
            <a:endParaRPr kumimoji="0" lang="en-US" altLang="ko-KR" sz="2200" b="1" dirty="0"/>
          </a:p>
        </p:txBody>
      </p:sp>
      <p:sp>
        <p:nvSpPr>
          <p:cNvPr id="11271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5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17" name="직선 연결선 16">
            <a:extLst>
              <a:ext uri="{FF2B5EF4-FFF2-40B4-BE49-F238E27FC236}">
                <a16:creationId xmlns:a16="http://schemas.microsoft.com/office/drawing/2014/main" id="{C81900C9-D944-4EFD-A412-C8B1FB9AC42E}"/>
              </a:ext>
            </a:extLst>
          </p:cNvPr>
          <p:cNvCxnSpPr/>
          <p:nvPr/>
        </p:nvCxnSpPr>
        <p:spPr>
          <a:xfrm>
            <a:off x="611188" y="692150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그림 2">
            <a:extLst>
              <a:ext uri="{FF2B5EF4-FFF2-40B4-BE49-F238E27FC236}">
                <a16:creationId xmlns:a16="http://schemas.microsoft.com/office/drawing/2014/main" id="{12613943-E4A3-47BF-A4F4-9464A411A25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41772" y="783486"/>
            <a:ext cx="3363954" cy="2553480"/>
          </a:xfrm>
          <a:prstGeom prst="rect">
            <a:avLst/>
          </a:prstGeom>
        </p:spPr>
      </p:pic>
      <p:pic>
        <p:nvPicPr>
          <p:cNvPr id="9" name="그림 8">
            <a:extLst>
              <a:ext uri="{FF2B5EF4-FFF2-40B4-BE49-F238E27FC236}">
                <a16:creationId xmlns:a16="http://schemas.microsoft.com/office/drawing/2014/main" id="{ACDD239F-D213-46B1-8504-FAC3269B9C7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45895" y="3360718"/>
            <a:ext cx="2596818" cy="1710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7844198"/>
      </p:ext>
    </p:extLst>
  </p:cSld>
  <p:clrMapOvr>
    <a:masterClrMapping/>
  </p:clrMapOvr>
  <p:transition spd="slow"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Box 3"/>
          <p:cNvSpPr txBox="1">
            <a:spLocks noChangeArrowheads="1"/>
          </p:cNvSpPr>
          <p:nvPr/>
        </p:nvSpPr>
        <p:spPr bwMode="auto">
          <a:xfrm>
            <a:off x="112713" y="115888"/>
            <a:ext cx="1466850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kumimoji="0" lang="en-US" altLang="ko-KR" sz="2200" b="1" dirty="0"/>
              <a:t>Summary</a:t>
            </a:r>
          </a:p>
        </p:txBody>
      </p:sp>
      <p:sp>
        <p:nvSpPr>
          <p:cNvPr id="12291" name="TextBox 6"/>
          <p:cNvSpPr txBox="1">
            <a:spLocks noChangeArrowheads="1"/>
          </p:cNvSpPr>
          <p:nvPr/>
        </p:nvSpPr>
        <p:spPr bwMode="auto">
          <a:xfrm>
            <a:off x="8709025" y="6464300"/>
            <a:ext cx="284052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latinLnBrk="1"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1pPr>
            <a:lvl2pPr marL="742950" indent="-285750" latinLnBrk="1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2pPr>
            <a:lvl3pPr marL="1143000" indent="-228600" latinLnBrk="1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3pPr>
            <a:lvl4pPr marL="1600200" indent="-228600" latinLnBrk="1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4pPr>
            <a:lvl5pPr marL="2057400" indent="-228600" latinLnBrk="1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맑은 고딕" panose="020B0503020000020004" pitchFamily="50" charset="-127"/>
                <a:ea typeface="맑은 고딕" panose="020B0503020000020004" pitchFamily="50" charset="-127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ko-KR" sz="1400" dirty="0">
                <a:ea typeface="굴림" panose="020B0600000101010101" pitchFamily="50" charset="-127"/>
              </a:rPr>
              <a:t>6</a:t>
            </a:r>
            <a:endParaRPr lang="ko-KR" altLang="en-US" sz="1400" dirty="0">
              <a:ea typeface="굴림" panose="020B0600000101010101" pitchFamily="50" charset="-127"/>
            </a:endParaRPr>
          </a:p>
        </p:txBody>
      </p:sp>
      <p:cxnSp>
        <p:nvCxnSpPr>
          <p:cNvPr id="21" name="직선 연결선 20">
            <a:extLst>
              <a:ext uri="{FF2B5EF4-FFF2-40B4-BE49-F238E27FC236}">
                <a16:creationId xmlns:a16="http://schemas.microsoft.com/office/drawing/2014/main" id="{D9D5EA4E-20EE-480B-B852-421DFF9565C6}"/>
              </a:ext>
            </a:extLst>
          </p:cNvPr>
          <p:cNvCxnSpPr/>
          <p:nvPr/>
        </p:nvCxnSpPr>
        <p:spPr>
          <a:xfrm>
            <a:off x="611188" y="650334"/>
            <a:ext cx="853281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>
        <mc:Choice xmlns:a14="http://schemas.microsoft.com/office/drawing/2010/main" Requires="a14">
          <p:sp>
            <p:nvSpPr>
              <p:cNvPr id="12293" name="TextBox 15"/>
              <p:cNvSpPr txBox="1">
                <a:spLocks noChangeArrowheads="1"/>
              </p:cNvSpPr>
              <p:nvPr/>
            </p:nvSpPr>
            <p:spPr bwMode="auto">
              <a:xfrm>
                <a:off x="47625" y="692696"/>
                <a:ext cx="8948738" cy="525297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32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1pPr>
                <a:lvl2pPr marL="742950" indent="-28575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8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2pPr>
                <a:lvl3pPr marL="11430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•"/>
                  <a:defRPr sz="24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3pPr>
                <a:lvl4pPr marL="16002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–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4pPr>
                <a:lvl5pPr marL="2057400" indent="-228600" defTabSz="3244850" latinLnBrk="1">
                  <a:spcBef>
                    <a:spcPct val="20000"/>
                  </a:spcBef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5pPr>
                <a:lvl6pPr marL="25146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6pPr>
                <a:lvl7pPr marL="29718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7pPr>
                <a:lvl8pPr marL="34290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8pPr>
                <a:lvl9pPr marL="3886200" indent="-228600" defTabSz="3244850" eaLnBrk="0" fontAlgn="base" hangingPunct="0">
                  <a:spcBef>
                    <a:spcPct val="20000"/>
                  </a:spcBef>
                  <a:spcAft>
                    <a:spcPct val="0"/>
                  </a:spcAft>
                  <a:buFont typeface="Arial" panose="020B0604020202020204" pitchFamily="34" charset="0"/>
                  <a:buChar char="»"/>
                  <a:defRPr sz="2000">
                    <a:solidFill>
                      <a:schemeClr val="tx1"/>
                    </a:solidFill>
                    <a:latin typeface="맑은 고딕" panose="020B0503020000020004" pitchFamily="50" charset="-127"/>
                    <a:ea typeface="맑은 고딕" panose="020B0503020000020004" pitchFamily="50" charset="-127"/>
                  </a:defRPr>
                </a:lvl9pPr>
              </a:lstStyle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800" b="1" dirty="0">
                    <a:sym typeface="Symbol" panose="05050102010706020507" pitchFamily="18" charset="2"/>
                  </a:rPr>
                  <a:t>Pattern Separation </a:t>
                </a:r>
                <a:endParaRPr kumimoji="0" lang="en-US" altLang="ko-KR" sz="1800" b="1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lang="en-US" altLang="ko-KR" sz="1600" dirty="0"/>
                  <a:t>   - </a:t>
                </a:r>
                <a:r>
                  <a:rPr lang="en-US" altLang="ko-KR" sz="1600" b="0" i="0" u="none" strike="noStrike" baseline="0" dirty="0"/>
                  <a:t>Granule cells (GCs) in the hippocampal DG</a:t>
                </a:r>
                <a:r>
                  <a:rPr lang="en-US" altLang="ko-KR" sz="1600" dirty="0"/>
                  <a:t> </a:t>
                </a:r>
                <a:r>
                  <a:rPr lang="en-US" altLang="ko-KR" sz="1600" b="0" i="0" u="none" strike="noStrike" baseline="0" dirty="0"/>
                  <a:t>performs pattern separation </a:t>
                </a:r>
              </a:p>
              <a:p>
                <a:pPr defTabSz="4057611" fontAlgn="auto">
                  <a:spcBef>
                    <a:spcPts val="0"/>
                  </a:spcBef>
                  <a:spcAft>
                    <a:spcPts val="0"/>
                  </a:spcAft>
                  <a:buNone/>
                  <a:defRPr/>
                </a:pPr>
                <a:r>
                  <a:rPr lang="en-US" altLang="ko-KR" sz="1600" dirty="0"/>
                  <a:t>     on the inputs from the EC by </a:t>
                </a:r>
                <a:r>
                  <a:rPr lang="en-US" altLang="ko-KR" sz="1600" dirty="0" err="1"/>
                  <a:t>sparsifying</a:t>
                </a:r>
                <a:r>
                  <a:rPr lang="en-US" altLang="ko-KR" sz="1600" dirty="0"/>
                  <a:t> and </a:t>
                </a:r>
                <a:r>
                  <a:rPr lang="en-US" altLang="ko-KR" sz="1600" dirty="0" err="1"/>
                  <a:t>orthogonalizing</a:t>
                </a:r>
                <a:r>
                  <a:rPr lang="en-US" altLang="ko-KR" sz="1600" dirty="0"/>
                  <a:t> them</a:t>
                </a:r>
                <a:r>
                  <a:rPr lang="en-US" altLang="ko-KR" sz="1600" b="0" i="0" u="none" strike="noStrike" baseline="0" dirty="0"/>
                  <a:t> </a:t>
                </a:r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endParaRPr kumimoji="0" lang="en-US" altLang="ko-KR" sz="700" b="1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 marL="285750" indent="-285750">
                  <a:buFont typeface="Symbol" panose="05050102010706020507" pitchFamily="18" charset="2"/>
                  <a:buChar char="·"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Investigation of Dynamical Origin of Winner-Take-All (WTA) Competition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- WTA </a:t>
                </a:r>
                <a:r>
                  <a:rPr kumimoji="0" lang="en-US" altLang="ko-KR" sz="1600" dirty="0">
                    <a:sym typeface="Wingdings" panose="05000000000000000000" pitchFamily="2" charset="2"/>
                  </a:rPr>
                  <a:t> Sparse activity of the GCs 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</a:t>
                </a:r>
                <a:r>
                  <a:rPr kumimoji="0" lang="en-US" altLang="ko-KR" sz="1600" dirty="0">
                    <a:sym typeface="Wingdings" panose="05000000000000000000" pitchFamily="2" charset="2"/>
                  </a:rPr>
                  <a:t> Enhancing pattern separation </a:t>
                </a:r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- Occurrence of WTA competition through interaction of f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i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ring activity of the GCs with the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feedback inhibition of the basket cells (BCs)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- Time-averaged ratio of the external E to I conductance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 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ℛ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𝑐𝑜𝑛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: Well representing the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 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ratio of the external E to I inputs to the GCs 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</a:t>
                </a:r>
                <a:r>
                  <a:rPr kumimoji="0" lang="en-US" altLang="ko-KR" sz="1600" dirty="0">
                    <a:solidFill>
                      <a:schemeClr val="tx1"/>
                    </a:solidFill>
                    <a:sym typeface="Wingdings" panose="05000000000000000000" pitchFamily="2" charset="2"/>
                  </a:rPr>
                  <a:t> Determining the activity of the GCs</a:t>
                </a:r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   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ko-KR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ℛ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𝐸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−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𝐼</m:t>
                        </m:r>
                      </m:sub>
                      <m:sup>
                        <m:d>
                          <m:dPr>
                            <m:ctrlPr>
                              <a:rPr lang="ko-KR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Times New Roman" panose="02020603050405020304" pitchFamily="18" charset="0"/>
                              </a:rPr>
                            </m:ctrlPr>
                          </m:dPr>
                          <m:e>
                            <m:r>
                              <a:rPr lang="en-US" altLang="ko-KR" sz="1600" i="1">
                                <a:solidFill>
                                  <a:srgbClr val="000000"/>
                                </a:solidFill>
                                <a:latin typeface="Cambria Math" panose="02040503050406030204" pitchFamily="18" charset="0"/>
                                <a:ea typeface="HY신명조" panose="02030600000101010101" pitchFamily="18" charset="-127"/>
                                <a:cs typeface="Times New Roman" panose="02020603050405020304" pitchFamily="18" charset="0"/>
                              </a:rPr>
                              <m:t>𝑐𝑜𝑛</m:t>
                            </m:r>
                          </m:e>
                        </m:d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∗</m:t>
                        </m:r>
                      </m:sup>
                    </m:sSubSup>
                    <m:r>
                      <a:rPr lang="en-US" altLang="ko-KR" sz="1600" i="1"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&gt;</m:t>
                    </m:r>
                    <m:sSubSup>
                      <m:sSubSupPr>
                        <m:ctrlPr>
                          <a:rPr lang="ko-KR" altLang="ko-KR" sz="1600" i="1">
                            <a:latin typeface="Cambria Math" panose="020405030504060302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𝑡h</m:t>
                        </m:r>
                      </m:sub>
                      <m:sup>
                        <m:r>
                          <a:rPr lang="en-US" altLang="ko-KR" sz="1600" i="1">
                            <a:latin typeface="Cambria Math" panose="02040503050406030204" pitchFamily="18" charset="0"/>
                          </a:rPr>
                          <m:t>∗</m:t>
                        </m:r>
                      </m:sup>
                    </m:sSubSup>
                  </m:oMath>
                </a14:m>
                <a:r>
                  <a:rPr kumimoji="0" lang="it-IT" altLang="ko-KR" sz="1600" dirty="0">
                    <a:sym typeface="Symbol" panose="05050102010706020507" pitchFamily="18" charset="2"/>
                  </a:rPr>
                  <a:t> Winner</a:t>
                </a:r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 - Winner threshold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ko-KR" altLang="ko-KR" sz="1600" i="1" smtClean="0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𝑊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HY신명조" panose="02030600000101010101" pitchFamily="18" charset="-127"/>
                            <a:cs typeface="Times New Roman" panose="02020603050405020304" pitchFamily="18" charset="0"/>
                          </a:rPr>
                          <m:t>𝑡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effectLst/>
                            <a:latin typeface="Cambria Math" panose="02040503050406030204" pitchFamily="18" charset="0"/>
                            <a:ea typeface="MS Gothic" panose="020B0609070205080204" pitchFamily="49" charset="-128"/>
                            <a:cs typeface="MS Gothic" panose="020B0609070205080204" pitchFamily="49" charset="-128"/>
                          </a:rPr>
                          <m:t>h</m:t>
                        </m:r>
                      </m:sub>
                    </m:sSub>
                    <m:r>
                      <a:rPr lang="en-US" altLang="ko-KR" sz="1600" i="1">
                        <a:solidFill>
                          <a:srgbClr val="000000"/>
                        </a:solidFill>
                        <a:effectLst/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%</m:t>
                    </m:r>
                  </m:oMath>
                </a14:m>
                <a:r>
                  <a:rPr kumimoji="0" lang="en-US" altLang="ko-KR" sz="1600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HY신명조" panose="02030600000101010101" pitchFamily="18" charset="-127"/>
                        <a:cs typeface="Times New Roman" panose="02020603050405020304" pitchFamily="18" charset="0"/>
                      </a:rPr>
                      <m:t>15.1 %</m:t>
                    </m:r>
                  </m:oMath>
                </a14:m>
                <a:endParaRPr kumimoji="0" lang="en-US" altLang="ko-KR" sz="16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endParaRPr kumimoji="0" lang="en-US" altLang="ko-KR" sz="700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8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 </a:t>
                </a:r>
                <a:r>
                  <a:rPr kumimoji="0" lang="en-US" altLang="ko-KR" sz="1800" b="1" dirty="0">
                    <a:sym typeface="Symbol" panose="05050102010706020507" pitchFamily="18" charset="2"/>
                  </a:rPr>
                  <a:t>Effect of Adult-Born </a:t>
                </a:r>
                <a:r>
                  <a:rPr kumimoji="0" lang="en-US" altLang="ko-KR" sz="1800" b="1" dirty="0">
                    <a:ea typeface="굴림" panose="020B0600000101010101" pitchFamily="50" charset="-127"/>
                    <a:sym typeface="Symbol" panose="05050102010706020507" pitchFamily="18" charset="2"/>
                  </a:rPr>
                  <a:t>Immature Granule Cells</a:t>
                </a:r>
                <a:endParaRPr kumimoji="0" lang="en-US" altLang="ko-KR" sz="1800" b="1" dirty="0">
                  <a:solidFill>
                    <a:schemeClr val="tx1"/>
                  </a:solidFill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b="1" dirty="0">
                    <a:solidFill>
                      <a:schemeClr val="tx1"/>
                    </a:solidFill>
                    <a:sym typeface="Symbol" panose="05050102010706020507" pitchFamily="18" charset="2"/>
                  </a:rPr>
                  <a:t>  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- </a:t>
                </a:r>
                <a14:m>
                  <m:oMath xmlns:m="http://schemas.openxmlformats.org/officeDocument/2006/math"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  <m:r>
                      <a:rPr lang="en-US" altLang="ko-KR" sz="1600" b="0" i="1" smtClean="0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=1</m:t>
                    </m:r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  Strongest effect of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imGCs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  Strengthened WTA competition 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            (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  <m:r>
                      <a:rPr lang="en-US" altLang="ko-KR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 </m:t>
                    </m:r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: much decreased 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b="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𝑤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: decreased)</a:t>
                </a: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With decreasing </a:t>
                </a:r>
                <a14:m>
                  <m:oMath xmlns:m="http://schemas.openxmlformats.org/officeDocument/2006/math">
                    <m:r>
                      <a:rPr lang="en-US" altLang="ko-KR" sz="1600" i="1">
                        <a:solidFill>
                          <a:srgbClr val="000000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  <a:cs typeface="Times New Roman" panose="02020603050405020304" pitchFamily="18" charset="0"/>
                      </a:rPr>
                      <m:t>𝑥</m:t>
                    </m:r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, effect of </a:t>
                </a:r>
                <a:r>
                  <a:rPr kumimoji="0" lang="en-US" altLang="ko-KR" sz="1600" dirty="0" err="1">
                    <a:sym typeface="Symbol" panose="05050102010706020507" pitchFamily="18" charset="2"/>
                  </a:rPr>
                  <a:t>imGCs</a:t>
                </a:r>
                <a:r>
                  <a:rPr kumimoji="0" lang="en-US" altLang="ko-KR" sz="1600" dirty="0">
                    <a:sym typeface="Symbol" panose="05050102010706020507" pitchFamily="18" charset="2"/>
                  </a:rPr>
                  <a:t>: decreased  Increase in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i="1" smtClean="0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𝑚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r>
                  <a:rPr kumimoji="0" lang="en-US" altLang="ko-KR" sz="1600" dirty="0">
                    <a:sym typeface="Symbol" panose="05050102010706020507" pitchFamily="18" charset="2"/>
                  </a:rPr>
                  <a:t> &amp;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</m:ctrlPr>
                      </m:sSubSupPr>
                      <m:e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𝐷</m:t>
                        </m:r>
                      </m:e>
                      <m:sub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𝑎</m:t>
                        </m:r>
                      </m:sub>
                      <m:sup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(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𝑤</m:t>
                        </m:r>
                        <m:r>
                          <a:rPr lang="en-US" altLang="ko-KR" sz="1600" i="1">
                            <a:solidFill>
                              <a:srgbClr val="0000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Times New Roman" panose="02020603050405020304" pitchFamily="18" charset="0"/>
                          </a:rPr>
                          <m:t>)</m:t>
                        </m:r>
                      </m:sup>
                    </m:sSubSup>
                  </m:oMath>
                </a14:m>
                <a:endParaRPr kumimoji="0" lang="en-US" altLang="ko-KR" sz="1600" dirty="0">
                  <a:sym typeface="Symbol" panose="05050102010706020507" pitchFamily="18" charset="2"/>
                </a:endParaRPr>
              </a:p>
              <a:p>
                <a:pPr>
                  <a:buNone/>
                </a:pPr>
                <a:r>
                  <a:rPr kumimoji="0" lang="en-US" altLang="ko-KR" sz="1600" dirty="0">
                    <a:sym typeface="Symbol" panose="05050102010706020507" pitchFamily="18" charset="2"/>
                  </a:rPr>
                  <a:t>                                                                   Decrease in WTA competition</a:t>
                </a:r>
                <a:endParaRPr lang="en-US" altLang="ko-KR" sz="1600" b="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2293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 bwMode="auto">
              <a:xfrm>
                <a:off x="47625" y="692696"/>
                <a:ext cx="8948738" cy="5252976"/>
              </a:xfrm>
              <a:prstGeom prst="rect">
                <a:avLst/>
              </a:prstGeom>
              <a:blipFill>
                <a:blip r:embed="rId3"/>
                <a:stretch>
                  <a:fillRect l="-613" t="-697" b="-1510"/>
                </a:stretch>
              </a:blipFill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r>
                  <a:rPr lang="ko-KR" altLang="en-US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slow">
    <p:fade/>
  </p:transition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10394</TotalTime>
  <Words>947</Words>
  <Application>Microsoft Office PowerPoint</Application>
  <PresentationFormat>화면 슬라이드 쇼(4:3)</PresentationFormat>
  <Paragraphs>134</Paragraphs>
  <Slides>6</Slides>
  <Notes>3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6</vt:i4>
      </vt:variant>
    </vt:vector>
  </HeadingPairs>
  <TitlesOfParts>
    <vt:vector size="12" baseType="lpstr">
      <vt:lpstr>맑은 고딕</vt:lpstr>
      <vt:lpstr>Arial</vt:lpstr>
      <vt:lpstr>Calibri</vt:lpstr>
      <vt:lpstr>Cambria Math</vt:lpstr>
      <vt:lpstr>Symbol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Company>R&amp;D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Microsoft Corporation</dc:creator>
  <cp:lastModifiedBy>임우창</cp:lastModifiedBy>
  <cp:revision>585</cp:revision>
  <dcterms:created xsi:type="dcterms:W3CDTF">2006-10-05T04:04:58Z</dcterms:created>
  <dcterms:modified xsi:type="dcterms:W3CDTF">2022-04-20T00:12:44Z</dcterms:modified>
</cp:coreProperties>
</file>