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88" r:id="rId3"/>
    <p:sldId id="289" r:id="rId4"/>
    <p:sldId id="296" r:id="rId5"/>
    <p:sldId id="297" r:id="rId6"/>
    <p:sldId id="301" r:id="rId7"/>
    <p:sldId id="299" r:id="rId8"/>
    <p:sldId id="300" r:id="rId9"/>
    <p:sldId id="293" r:id="rId10"/>
  </p:sldIdLst>
  <p:sldSz cx="9144000" cy="6858000" type="screen4x3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0736BA-48EC-43A7-B34A-62A6A6D45BF6}" v="319" dt="2020-10-28T03:58:38.8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73882" autoAdjust="0"/>
  </p:normalViewPr>
  <p:slideViewPr>
    <p:cSldViewPr>
      <p:cViewPr varScale="1">
        <p:scale>
          <a:sx n="84" d="100"/>
          <a:sy n="84" d="100"/>
        </p:scale>
        <p:origin x="238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임우창" userId="9a62f760-2f6e-4046-a551-4b43bd5261f8" providerId="ADAL" clId="{9F0736BA-48EC-43A7-B34A-62A6A6D45BF6}"/>
    <pc:docChg chg="custSel addSld delSld modSld">
      <pc:chgData name="임우창" userId="9a62f760-2f6e-4046-a551-4b43bd5261f8" providerId="ADAL" clId="{9F0736BA-48EC-43A7-B34A-62A6A6D45BF6}" dt="2020-10-28T04:00:04.492" v="1576" actId="1076"/>
      <pc:docMkLst>
        <pc:docMk/>
      </pc:docMkLst>
      <pc:sldChg chg="addSp delSp modSp mod">
        <pc:chgData name="임우창" userId="9a62f760-2f6e-4046-a551-4b43bd5261f8" providerId="ADAL" clId="{9F0736BA-48EC-43A7-B34A-62A6A6D45BF6}" dt="2020-10-28T03:53:16.592" v="1385" actId="20577"/>
        <pc:sldMkLst>
          <pc:docMk/>
          <pc:sldMk cId="0" sldId="256"/>
        </pc:sldMkLst>
        <pc:spChg chg="mod">
          <ac:chgData name="임우창" userId="9a62f760-2f6e-4046-a551-4b43bd5261f8" providerId="ADAL" clId="{9F0736BA-48EC-43A7-B34A-62A6A6D45BF6}" dt="2020-10-27T04:53:07.853" v="114" actId="6549"/>
          <ac:spMkLst>
            <pc:docMk/>
            <pc:sldMk cId="0" sldId="256"/>
            <ac:spMk id="7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3:53:16.592" v="1385" actId="20577"/>
          <ac:spMkLst>
            <pc:docMk/>
            <pc:sldMk cId="0" sldId="256"/>
            <ac:spMk id="10" creationId="{C226D0E0-8FB4-4F4A-AE60-745C3ED22070}"/>
          </ac:spMkLst>
        </pc:spChg>
        <pc:spChg chg="mod">
          <ac:chgData name="임우창" userId="9a62f760-2f6e-4046-a551-4b43bd5261f8" providerId="ADAL" clId="{9F0736BA-48EC-43A7-B34A-62A6A6D45BF6}" dt="2020-10-27T04:50:25.172" v="0"/>
          <ac:spMkLst>
            <pc:docMk/>
            <pc:sldMk cId="0" sldId="256"/>
            <ac:spMk id="3074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7T04:53:13.682" v="116" actId="1076"/>
          <ac:spMkLst>
            <pc:docMk/>
            <pc:sldMk cId="0" sldId="256"/>
            <ac:spMk id="3077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7T04:53:10.526" v="115" actId="1076"/>
          <ac:picMkLst>
            <pc:docMk/>
            <pc:sldMk cId="0" sldId="256"/>
            <ac:picMk id="2" creationId="{A95C0BE7-CFA9-4709-9913-3CFDE729373F}"/>
          </ac:picMkLst>
        </pc:picChg>
        <pc:picChg chg="del">
          <ac:chgData name="임우창" userId="9a62f760-2f6e-4046-a551-4b43bd5261f8" providerId="ADAL" clId="{9F0736BA-48EC-43A7-B34A-62A6A6D45BF6}" dt="2020-10-27T04:51:02.491" v="1" actId="478"/>
          <ac:picMkLst>
            <pc:docMk/>
            <pc:sldMk cId="0" sldId="256"/>
            <ac:picMk id="3" creationId="{D5F2B7D6-7AA8-4F39-94B2-310DB9AC2469}"/>
          </ac:picMkLst>
        </pc:picChg>
      </pc:sldChg>
      <pc:sldChg chg="addSp delSp modSp mod">
        <pc:chgData name="임우창" userId="9a62f760-2f6e-4046-a551-4b43bd5261f8" providerId="ADAL" clId="{9F0736BA-48EC-43A7-B34A-62A6A6D45BF6}" dt="2020-10-27T04:57:16.158" v="373" actId="1076"/>
        <pc:sldMkLst>
          <pc:docMk/>
          <pc:sldMk cId="0" sldId="288"/>
        </pc:sldMkLst>
        <pc:spChg chg="del">
          <ac:chgData name="임우창" userId="9a62f760-2f6e-4046-a551-4b43bd5261f8" providerId="ADAL" clId="{9F0736BA-48EC-43A7-B34A-62A6A6D45BF6}" dt="2020-10-27T04:56:01.413" v="283" actId="478"/>
          <ac:spMkLst>
            <pc:docMk/>
            <pc:sldMk cId="0" sldId="288"/>
            <ac:spMk id="8" creationId="{1C534E85-A019-40F9-A7F5-B931C1B7E62B}"/>
          </ac:spMkLst>
        </pc:spChg>
        <pc:spChg chg="mod">
          <ac:chgData name="임우창" userId="9a62f760-2f6e-4046-a551-4b43bd5261f8" providerId="ADAL" clId="{9F0736BA-48EC-43A7-B34A-62A6A6D45BF6}" dt="2020-10-27T04:57:09.306" v="369" actId="20577"/>
          <ac:spMkLst>
            <pc:docMk/>
            <pc:sldMk cId="0" sldId="288"/>
            <ac:spMk id="10" creationId="{6CBB45A5-BCC3-4BAB-AC69-511F8AB4D9A0}"/>
          </ac:spMkLst>
        </pc:spChg>
        <pc:spChg chg="mod">
          <ac:chgData name="임우창" userId="9a62f760-2f6e-4046-a551-4b43bd5261f8" providerId="ADAL" clId="{9F0736BA-48EC-43A7-B34A-62A6A6D45BF6}" dt="2020-10-27T04:57:14.760" v="372" actId="1076"/>
          <ac:spMkLst>
            <pc:docMk/>
            <pc:sldMk cId="0" sldId="288"/>
            <ac:spMk id="13" creationId="{9322EE5F-BFD5-42F8-9025-56AFA46D9B4B}"/>
          </ac:spMkLst>
        </pc:spChg>
        <pc:spChg chg="mod">
          <ac:chgData name="임우창" userId="9a62f760-2f6e-4046-a551-4b43bd5261f8" providerId="ADAL" clId="{9F0736BA-48EC-43A7-B34A-62A6A6D45BF6}" dt="2020-10-27T04:53:37.096" v="135"/>
          <ac:spMkLst>
            <pc:docMk/>
            <pc:sldMk cId="0" sldId="288"/>
            <ac:spMk id="4098" creationId="{00000000-0000-0000-0000-000000000000}"/>
          </ac:spMkLst>
        </pc:spChg>
        <pc:spChg chg="del">
          <ac:chgData name="임우창" userId="9a62f760-2f6e-4046-a551-4b43bd5261f8" providerId="ADAL" clId="{9F0736BA-48EC-43A7-B34A-62A6A6D45BF6}" dt="2020-10-27T04:56:01.413" v="283" actId="478"/>
          <ac:spMkLst>
            <pc:docMk/>
            <pc:sldMk cId="0" sldId="288"/>
            <ac:spMk id="4102" creationId="{00000000-0000-0000-0000-000000000000}"/>
          </ac:spMkLst>
        </pc:spChg>
        <pc:grpChg chg="del">
          <ac:chgData name="임우창" userId="9a62f760-2f6e-4046-a551-4b43bd5261f8" providerId="ADAL" clId="{9F0736BA-48EC-43A7-B34A-62A6A6D45BF6}" dt="2020-10-27T04:53:38.151" v="136" actId="478"/>
          <ac:grpSpMkLst>
            <pc:docMk/>
            <pc:sldMk cId="0" sldId="288"/>
            <ac:grpSpMk id="4" creationId="{A2DF86AC-4EA7-4385-83E7-53C862D443AB}"/>
          </ac:grpSpMkLst>
        </pc:grpChg>
        <pc:picChg chg="del">
          <ac:chgData name="임우창" userId="9a62f760-2f6e-4046-a551-4b43bd5261f8" providerId="ADAL" clId="{9F0736BA-48EC-43A7-B34A-62A6A6D45BF6}" dt="2020-10-27T04:53:43.679" v="137" actId="478"/>
          <ac:picMkLst>
            <pc:docMk/>
            <pc:sldMk cId="0" sldId="288"/>
            <ac:picMk id="5" creationId="{0A4BCF6A-E7B5-4789-8E48-48EB3D9F40EB}"/>
          </ac:picMkLst>
        </pc:picChg>
        <pc:picChg chg="del">
          <ac:chgData name="임우창" userId="9a62f760-2f6e-4046-a551-4b43bd5261f8" providerId="ADAL" clId="{9F0736BA-48EC-43A7-B34A-62A6A6D45BF6}" dt="2020-10-27T04:53:43.679" v="137" actId="478"/>
          <ac:picMkLst>
            <pc:docMk/>
            <pc:sldMk cId="0" sldId="288"/>
            <ac:picMk id="6" creationId="{E79F08E3-B42C-4A51-AE52-5F83BB09D9D2}"/>
          </ac:picMkLst>
        </pc:picChg>
        <pc:picChg chg="add mod">
          <ac:chgData name="임우창" userId="9a62f760-2f6e-4046-a551-4b43bd5261f8" providerId="ADAL" clId="{9F0736BA-48EC-43A7-B34A-62A6A6D45BF6}" dt="2020-10-27T04:57:16.158" v="373" actId="1076"/>
          <ac:picMkLst>
            <pc:docMk/>
            <pc:sldMk cId="0" sldId="288"/>
            <ac:picMk id="7" creationId="{4116A48C-2DE5-41A1-A855-0763DC51A748}"/>
          </ac:picMkLst>
        </pc:picChg>
        <pc:picChg chg="add mod">
          <ac:chgData name="임우창" userId="9a62f760-2f6e-4046-a551-4b43bd5261f8" providerId="ADAL" clId="{9F0736BA-48EC-43A7-B34A-62A6A6D45BF6}" dt="2020-10-27T04:57:11.637" v="370" actId="1076"/>
          <ac:picMkLst>
            <pc:docMk/>
            <pc:sldMk cId="0" sldId="288"/>
            <ac:picMk id="9" creationId="{BE0F98E1-D0CB-4350-85BA-790090CCE893}"/>
          </ac:picMkLst>
        </pc:picChg>
        <pc:picChg chg="add mod">
          <ac:chgData name="임우창" userId="9a62f760-2f6e-4046-a551-4b43bd5261f8" providerId="ADAL" clId="{9F0736BA-48EC-43A7-B34A-62A6A6D45BF6}" dt="2020-10-27T04:57:12.860" v="371" actId="1076"/>
          <ac:picMkLst>
            <pc:docMk/>
            <pc:sldMk cId="0" sldId="288"/>
            <ac:picMk id="11" creationId="{F9CDE409-E0B2-46DC-8DAA-0A0B35001433}"/>
          </ac:picMkLst>
        </pc:picChg>
      </pc:sldChg>
      <pc:sldChg chg="addSp delSp modSp mod">
        <pc:chgData name="임우창" userId="9a62f760-2f6e-4046-a551-4b43bd5261f8" providerId="ADAL" clId="{9F0736BA-48EC-43A7-B34A-62A6A6D45BF6}" dt="2020-10-27T23:47:39.086" v="491" actId="1036"/>
        <pc:sldMkLst>
          <pc:docMk/>
          <pc:sldMk cId="0" sldId="289"/>
        </pc:sldMkLst>
        <pc:spChg chg="mod">
          <ac:chgData name="임우창" userId="9a62f760-2f6e-4046-a551-4b43bd5261f8" providerId="ADAL" clId="{9F0736BA-48EC-43A7-B34A-62A6A6D45BF6}" dt="2020-10-27T23:47:39.086" v="491" actId="1036"/>
          <ac:spMkLst>
            <pc:docMk/>
            <pc:sldMk cId="0" sldId="289"/>
            <ac:spMk id="30" creationId="{186E292E-F34F-428B-AD96-5C1052E8DFF6}"/>
          </ac:spMkLst>
        </pc:spChg>
        <pc:spChg chg="mod">
          <ac:chgData name="임우창" userId="9a62f760-2f6e-4046-a551-4b43bd5261f8" providerId="ADAL" clId="{9F0736BA-48EC-43A7-B34A-62A6A6D45BF6}" dt="2020-10-27T23:47:27.467" v="478" actId="1036"/>
          <ac:spMkLst>
            <pc:docMk/>
            <pc:sldMk cId="0" sldId="289"/>
            <ac:spMk id="43" creationId="{EE24DCD0-E1DB-4ACA-A096-DD0C0B84CF42}"/>
          </ac:spMkLst>
        </pc:spChg>
        <pc:spChg chg="mod">
          <ac:chgData name="임우창" userId="9a62f760-2f6e-4046-a551-4b43bd5261f8" providerId="ADAL" clId="{9F0736BA-48EC-43A7-B34A-62A6A6D45BF6}" dt="2020-10-27T23:47:21.685" v="475" actId="1036"/>
          <ac:spMkLst>
            <pc:docMk/>
            <pc:sldMk cId="0" sldId="289"/>
            <ac:spMk id="44" creationId="{B1E15796-345B-408A-9171-7FD98B62DA7C}"/>
          </ac:spMkLst>
        </pc:spChg>
        <pc:spChg chg="mod">
          <ac:chgData name="임우창" userId="9a62f760-2f6e-4046-a551-4b43bd5261f8" providerId="ADAL" clId="{9F0736BA-48EC-43A7-B34A-62A6A6D45BF6}" dt="2020-10-27T23:47:21.685" v="475" actId="1036"/>
          <ac:spMkLst>
            <pc:docMk/>
            <pc:sldMk cId="0" sldId="289"/>
            <ac:spMk id="46" creationId="{2D94772E-3E60-41A2-A2F8-1850273F6197}"/>
          </ac:spMkLst>
        </pc:spChg>
        <pc:spChg chg="mod">
          <ac:chgData name="임우창" userId="9a62f760-2f6e-4046-a551-4b43bd5261f8" providerId="ADAL" clId="{9F0736BA-48EC-43A7-B34A-62A6A6D45BF6}" dt="2020-10-27T23:47:16.021" v="466" actId="1036"/>
          <ac:spMkLst>
            <pc:docMk/>
            <pc:sldMk cId="0" sldId="289"/>
            <ac:spMk id="48" creationId="{96AABA62-6D4D-4DFE-9BF1-68BB7527478E}"/>
          </ac:spMkLst>
        </pc:spChg>
        <pc:spChg chg="mod">
          <ac:chgData name="임우창" userId="9a62f760-2f6e-4046-a551-4b43bd5261f8" providerId="ADAL" clId="{9F0736BA-48EC-43A7-B34A-62A6A6D45BF6}" dt="2020-10-27T23:47:11.788" v="463" actId="1035"/>
          <ac:spMkLst>
            <pc:docMk/>
            <pc:sldMk cId="0" sldId="289"/>
            <ac:spMk id="49" creationId="{600F48B6-CD20-42C2-9CB3-1B144839F0F2}"/>
          </ac:spMkLst>
        </pc:spChg>
        <pc:spChg chg="mod">
          <ac:chgData name="임우창" userId="9a62f760-2f6e-4046-a551-4b43bd5261f8" providerId="ADAL" clId="{9F0736BA-48EC-43A7-B34A-62A6A6D45BF6}" dt="2020-10-27T23:47:16.021" v="466" actId="1036"/>
          <ac:spMkLst>
            <pc:docMk/>
            <pc:sldMk cId="0" sldId="289"/>
            <ac:spMk id="51" creationId="{A1623A49-D259-4144-AB8F-9A81402A41A9}"/>
          </ac:spMkLst>
        </pc:spChg>
        <pc:spChg chg="mod">
          <ac:chgData name="임우창" userId="9a62f760-2f6e-4046-a551-4b43bd5261f8" providerId="ADAL" clId="{9F0736BA-48EC-43A7-B34A-62A6A6D45BF6}" dt="2020-10-27T23:47:11.788" v="463" actId="1035"/>
          <ac:spMkLst>
            <pc:docMk/>
            <pc:sldMk cId="0" sldId="289"/>
            <ac:spMk id="52" creationId="{86E20AFE-6162-438C-A4B7-EEAF4A4002A1}"/>
          </ac:spMkLst>
        </pc:spChg>
        <pc:picChg chg="add mod">
          <ac:chgData name="임우창" userId="9a62f760-2f6e-4046-a551-4b43bd5261f8" providerId="ADAL" clId="{9F0736BA-48EC-43A7-B34A-62A6A6D45BF6}" dt="2020-10-27T04:57:53.242" v="383" actId="1076"/>
          <ac:picMkLst>
            <pc:docMk/>
            <pc:sldMk cId="0" sldId="289"/>
            <ac:picMk id="2" creationId="{700D7D0C-40DC-478E-950C-CBB953D28272}"/>
          </ac:picMkLst>
        </pc:picChg>
        <pc:picChg chg="add mod">
          <ac:chgData name="임우창" userId="9a62f760-2f6e-4046-a551-4b43bd5261f8" providerId="ADAL" clId="{9F0736BA-48EC-43A7-B34A-62A6A6D45BF6}" dt="2020-10-27T04:57:50.187" v="382" actId="1076"/>
          <ac:picMkLst>
            <pc:docMk/>
            <pc:sldMk cId="0" sldId="289"/>
            <ac:picMk id="3" creationId="{2F1EBC27-C84F-4F40-9B48-941558571A7D}"/>
          </ac:picMkLst>
        </pc:picChg>
        <pc:picChg chg="add mod">
          <ac:chgData name="임우창" userId="9a62f760-2f6e-4046-a551-4b43bd5261f8" providerId="ADAL" clId="{9F0736BA-48EC-43A7-B34A-62A6A6D45BF6}" dt="2020-10-27T04:58:56.620" v="450" actId="1076"/>
          <ac:picMkLst>
            <pc:docMk/>
            <pc:sldMk cId="0" sldId="289"/>
            <ac:picMk id="4" creationId="{1017B16C-BDFA-4F99-ADD6-36D5C0EBE65D}"/>
          </ac:picMkLst>
        </pc:picChg>
        <pc:picChg chg="del">
          <ac:chgData name="임우창" userId="9a62f760-2f6e-4046-a551-4b43bd5261f8" providerId="ADAL" clId="{9F0736BA-48EC-43A7-B34A-62A6A6D45BF6}" dt="2020-10-27T04:57:21.975" v="374" actId="478"/>
          <ac:picMkLst>
            <pc:docMk/>
            <pc:sldMk cId="0" sldId="289"/>
            <ac:picMk id="6" creationId="{D3FA56BD-9036-44C0-B159-F73AB274E5A1}"/>
          </ac:picMkLst>
        </pc:picChg>
        <pc:picChg chg="del">
          <ac:chgData name="임우창" userId="9a62f760-2f6e-4046-a551-4b43bd5261f8" providerId="ADAL" clId="{9F0736BA-48EC-43A7-B34A-62A6A6D45BF6}" dt="2020-10-27T04:58:54.272" v="449" actId="478"/>
          <ac:picMkLst>
            <pc:docMk/>
            <pc:sldMk cId="0" sldId="289"/>
            <ac:picMk id="11" creationId="{C16FDD42-83A9-4825-9950-FC472CA27FB1}"/>
          </ac:picMkLst>
        </pc:picChg>
      </pc:sldChg>
      <pc:sldChg chg="addSp delSp modSp mod">
        <pc:chgData name="임우창" userId="9a62f760-2f6e-4046-a551-4b43bd5261f8" providerId="ADAL" clId="{9F0736BA-48EC-43A7-B34A-62A6A6D45BF6}" dt="2020-10-28T03:57:27.016" v="1563" actId="20577"/>
        <pc:sldMkLst>
          <pc:docMk/>
          <pc:sldMk cId="0" sldId="293"/>
        </pc:sldMkLst>
        <pc:spChg chg="mod">
          <ac:chgData name="임우창" userId="9a62f760-2f6e-4046-a551-4b43bd5261f8" providerId="ADAL" clId="{9F0736BA-48EC-43A7-B34A-62A6A6D45BF6}" dt="2020-10-28T03:57:27.016" v="1563" actId="20577"/>
          <ac:spMkLst>
            <pc:docMk/>
            <pc:sldMk cId="0" sldId="293"/>
            <ac:spMk id="12293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3:51:43.039" v="1331" actId="478"/>
          <ac:picMkLst>
            <pc:docMk/>
            <pc:sldMk cId="0" sldId="293"/>
            <ac:picMk id="2" creationId="{E13FF4E7-32F7-4848-99B6-DB47A4970095}"/>
          </ac:picMkLst>
        </pc:picChg>
        <pc:picChg chg="del">
          <ac:chgData name="임우창" userId="9a62f760-2f6e-4046-a551-4b43bd5261f8" providerId="ADAL" clId="{9F0736BA-48EC-43A7-B34A-62A6A6D45BF6}" dt="2020-10-28T03:51:43.039" v="1331" actId="478"/>
          <ac:picMkLst>
            <pc:docMk/>
            <pc:sldMk cId="0" sldId="293"/>
            <ac:picMk id="3" creationId="{8829211D-5737-4CB8-B02D-E08DDBB2C95D}"/>
          </ac:picMkLst>
        </pc:picChg>
        <pc:picChg chg="add mod">
          <ac:chgData name="임우창" userId="9a62f760-2f6e-4046-a551-4b43bd5261f8" providerId="ADAL" clId="{9F0736BA-48EC-43A7-B34A-62A6A6D45BF6}" dt="2020-10-28T03:52:59.719" v="1378" actId="1076"/>
          <ac:picMkLst>
            <pc:docMk/>
            <pc:sldMk cId="0" sldId="293"/>
            <ac:picMk id="4" creationId="{F25FA1FE-6E5C-4F80-B8C1-015C5C177DD4}"/>
          </ac:picMkLst>
        </pc:picChg>
        <pc:picChg chg="add mod">
          <ac:chgData name="임우창" userId="9a62f760-2f6e-4046-a551-4b43bd5261f8" providerId="ADAL" clId="{9F0736BA-48EC-43A7-B34A-62A6A6D45BF6}" dt="2020-10-28T03:52:59.719" v="1378" actId="1076"/>
          <ac:picMkLst>
            <pc:docMk/>
            <pc:sldMk cId="0" sldId="293"/>
            <ac:picMk id="5" creationId="{383039B5-73B6-4EA1-BEAA-E431531203C1}"/>
          </ac:picMkLst>
        </pc:picChg>
      </pc:sldChg>
      <pc:sldChg chg="addSp delSp modSp mod">
        <pc:chgData name="임우창" userId="9a62f760-2f6e-4046-a551-4b43bd5261f8" providerId="ADAL" clId="{9F0736BA-48EC-43A7-B34A-62A6A6D45BF6}" dt="2020-10-28T04:00:04.492" v="1576" actId="1076"/>
        <pc:sldMkLst>
          <pc:docMk/>
          <pc:sldMk cId="0" sldId="296"/>
        </pc:sldMkLst>
        <pc:spChg chg="del mod">
          <ac:chgData name="임우창" userId="9a62f760-2f6e-4046-a551-4b43bd5261f8" providerId="ADAL" clId="{9F0736BA-48EC-43A7-B34A-62A6A6D45BF6}" dt="2020-10-28T00:06:25.465" v="566" actId="478"/>
          <ac:spMkLst>
            <pc:docMk/>
            <pc:sldMk cId="0" sldId="296"/>
            <ac:spMk id="11" creationId="{C8A39C98-E276-44B7-AAC0-64FBDFC8F552}"/>
          </ac:spMkLst>
        </pc:spChg>
        <pc:spChg chg="del mod">
          <ac:chgData name="임우창" userId="9a62f760-2f6e-4046-a551-4b43bd5261f8" providerId="ADAL" clId="{9F0736BA-48EC-43A7-B34A-62A6A6D45BF6}" dt="2020-10-28T00:07:02.192" v="572" actId="478"/>
          <ac:spMkLst>
            <pc:docMk/>
            <pc:sldMk cId="0" sldId="296"/>
            <ac:spMk id="13" creationId="{AFFF1184-7E5C-4FB9-96B1-529B6718F186}"/>
          </ac:spMkLst>
        </pc:spChg>
        <pc:spChg chg="del">
          <ac:chgData name="임우창" userId="9a62f760-2f6e-4046-a551-4b43bd5261f8" providerId="ADAL" clId="{9F0736BA-48EC-43A7-B34A-62A6A6D45BF6}" dt="2020-10-28T00:04:06.992" v="510" actId="478"/>
          <ac:spMkLst>
            <pc:docMk/>
            <pc:sldMk cId="0" sldId="296"/>
            <ac:spMk id="15" creationId="{898249CE-C29C-43FF-8B4C-D23FD34A29C0}"/>
          </ac:spMkLst>
        </pc:spChg>
        <pc:spChg chg="mod">
          <ac:chgData name="임우창" userId="9a62f760-2f6e-4046-a551-4b43bd5261f8" providerId="ADAL" clId="{9F0736BA-48EC-43A7-B34A-62A6A6D45BF6}" dt="2020-10-28T03:58:38.830" v="1570" actId="16959"/>
          <ac:spMkLst>
            <pc:docMk/>
            <pc:sldMk cId="0" sldId="296"/>
            <ac:spMk id="7171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3:55:11.801" v="1498" actId="20577"/>
          <ac:spMkLst>
            <pc:docMk/>
            <pc:sldMk cId="0" sldId="296"/>
            <ac:spMk id="7172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8T00:16:02.319" v="575" actId="1076"/>
          <ac:picMkLst>
            <pc:docMk/>
            <pc:sldMk cId="0" sldId="296"/>
            <ac:picMk id="2" creationId="{733C632F-AC69-4D6F-A4AC-4E88D9C81667}"/>
          </ac:picMkLst>
        </pc:picChg>
        <pc:picChg chg="add mod">
          <ac:chgData name="임우창" userId="9a62f760-2f6e-4046-a551-4b43bd5261f8" providerId="ADAL" clId="{9F0736BA-48EC-43A7-B34A-62A6A6D45BF6}" dt="2020-10-27T23:56:53.044" v="503" actId="1076"/>
          <ac:picMkLst>
            <pc:docMk/>
            <pc:sldMk cId="0" sldId="296"/>
            <ac:picMk id="3" creationId="{8449714C-CB97-46F9-B59F-11ADC1AB2CF5}"/>
          </ac:picMkLst>
        </pc:picChg>
        <pc:picChg chg="del">
          <ac:chgData name="임우창" userId="9a62f760-2f6e-4046-a551-4b43bd5261f8" providerId="ADAL" clId="{9F0736BA-48EC-43A7-B34A-62A6A6D45BF6}" dt="2020-10-27T23:56:10.348" v="493" actId="478"/>
          <ac:picMkLst>
            <pc:docMk/>
            <pc:sldMk cId="0" sldId="296"/>
            <ac:picMk id="4" creationId="{2D31396E-F30A-4439-9E9D-C76AD2E08F30}"/>
          </ac:picMkLst>
        </pc:picChg>
        <pc:picChg chg="del">
          <ac:chgData name="임우창" userId="9a62f760-2f6e-4046-a551-4b43bd5261f8" providerId="ADAL" clId="{9F0736BA-48EC-43A7-B34A-62A6A6D45BF6}" dt="2020-10-27T23:56:09.543" v="492" actId="478"/>
          <ac:picMkLst>
            <pc:docMk/>
            <pc:sldMk cId="0" sldId="296"/>
            <ac:picMk id="6" creationId="{B743913F-DE40-45CD-B5CB-3BFD7BF853AB}"/>
          </ac:picMkLst>
        </pc:picChg>
        <pc:picChg chg="del">
          <ac:chgData name="임우창" userId="9a62f760-2f6e-4046-a551-4b43bd5261f8" providerId="ADAL" clId="{9F0736BA-48EC-43A7-B34A-62A6A6D45BF6}" dt="2020-10-27T23:56:11.300" v="494" actId="478"/>
          <ac:picMkLst>
            <pc:docMk/>
            <pc:sldMk cId="0" sldId="296"/>
            <ac:picMk id="7" creationId="{0AECCF46-B136-43AA-A29E-F0E5B66884A7}"/>
          </ac:picMkLst>
        </pc:picChg>
        <pc:picChg chg="add del mod">
          <ac:chgData name="임우창" userId="9a62f760-2f6e-4046-a551-4b43bd5261f8" providerId="ADAL" clId="{9F0736BA-48EC-43A7-B34A-62A6A6D45BF6}" dt="2020-10-28T03:59:57.344" v="1571" actId="478"/>
          <ac:picMkLst>
            <pc:docMk/>
            <pc:sldMk cId="0" sldId="296"/>
            <ac:picMk id="8" creationId="{F4E463BC-0EDE-4274-8DE0-A2DD59BC444B}"/>
          </ac:picMkLst>
        </pc:picChg>
        <pc:picChg chg="add mod">
          <ac:chgData name="임우창" userId="9a62f760-2f6e-4046-a551-4b43bd5261f8" providerId="ADAL" clId="{9F0736BA-48EC-43A7-B34A-62A6A6D45BF6}" dt="2020-10-28T00:16:31.647" v="607" actId="1076"/>
          <ac:picMkLst>
            <pc:docMk/>
            <pc:sldMk cId="0" sldId="296"/>
            <ac:picMk id="9" creationId="{C8E56384-72A3-498D-9B24-59706578FAB3}"/>
          </ac:picMkLst>
        </pc:picChg>
        <pc:picChg chg="add mod">
          <ac:chgData name="임우창" userId="9a62f760-2f6e-4046-a551-4b43bd5261f8" providerId="ADAL" clId="{9F0736BA-48EC-43A7-B34A-62A6A6D45BF6}" dt="2020-10-28T04:00:04.492" v="1576" actId="1076"/>
          <ac:picMkLst>
            <pc:docMk/>
            <pc:sldMk cId="0" sldId="296"/>
            <ac:picMk id="17" creationId="{E64FA642-6B16-4D91-A9EC-3E4D0B0E0EEB}"/>
          </ac:picMkLst>
        </pc:picChg>
      </pc:sldChg>
      <pc:sldChg chg="addSp delSp modSp mod">
        <pc:chgData name="임우창" userId="9a62f760-2f6e-4046-a551-4b43bd5261f8" providerId="ADAL" clId="{9F0736BA-48EC-43A7-B34A-62A6A6D45BF6}" dt="2020-10-28T03:55:16.640" v="1510" actId="20577"/>
        <pc:sldMkLst>
          <pc:docMk/>
          <pc:sldMk cId="1449279142" sldId="297"/>
        </pc:sldMkLst>
        <pc:spChg chg="del">
          <ac:chgData name="임우창" userId="9a62f760-2f6e-4046-a551-4b43bd5261f8" providerId="ADAL" clId="{9F0736BA-48EC-43A7-B34A-62A6A6D45BF6}" dt="2020-10-28T00:17:28.209" v="726" actId="478"/>
          <ac:spMkLst>
            <pc:docMk/>
            <pc:sldMk cId="1449279142" sldId="297"/>
            <ac:spMk id="14" creationId="{59CA5290-72BF-4A13-AA5E-EEAB2F4427A6}"/>
          </ac:spMkLst>
        </pc:spChg>
        <pc:spChg chg="mod">
          <ac:chgData name="임우창" userId="9a62f760-2f6e-4046-a551-4b43bd5261f8" providerId="ADAL" clId="{9F0736BA-48EC-43A7-B34A-62A6A6D45BF6}" dt="2020-10-28T03:55:16.640" v="1510" actId="20577"/>
          <ac:spMkLst>
            <pc:docMk/>
            <pc:sldMk cId="1449279142" sldId="297"/>
            <ac:spMk id="20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0:18:06.247" v="735" actId="6549"/>
          <ac:spMkLst>
            <pc:docMk/>
            <pc:sldMk cId="1449279142" sldId="297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0:17:24.604" v="723" actId="478"/>
          <ac:picMkLst>
            <pc:docMk/>
            <pc:sldMk cId="1449279142" sldId="297"/>
            <ac:picMk id="2" creationId="{34CAC6BD-2B05-4D89-A1C2-94EE2F64321A}"/>
          </ac:picMkLst>
        </pc:picChg>
        <pc:picChg chg="del">
          <ac:chgData name="임우창" userId="9a62f760-2f6e-4046-a551-4b43bd5261f8" providerId="ADAL" clId="{9F0736BA-48EC-43A7-B34A-62A6A6D45BF6}" dt="2020-10-28T00:17:27.532" v="725" actId="478"/>
          <ac:picMkLst>
            <pc:docMk/>
            <pc:sldMk cId="1449279142" sldId="297"/>
            <ac:picMk id="3" creationId="{886DA03C-92D4-46ED-A399-A9BD0CD8FBFF}"/>
          </ac:picMkLst>
        </pc:picChg>
        <pc:picChg chg="add mod">
          <ac:chgData name="임우창" userId="9a62f760-2f6e-4046-a551-4b43bd5261f8" providerId="ADAL" clId="{9F0736BA-48EC-43A7-B34A-62A6A6D45BF6}" dt="2020-10-28T00:17:44.739" v="733" actId="1076"/>
          <ac:picMkLst>
            <pc:docMk/>
            <pc:sldMk cId="1449279142" sldId="297"/>
            <ac:picMk id="4" creationId="{FD5DC422-8BFA-4661-8AF9-F644A33C49AC}"/>
          </ac:picMkLst>
        </pc:picChg>
        <pc:picChg chg="add mod">
          <ac:chgData name="임우창" userId="9a62f760-2f6e-4046-a551-4b43bd5261f8" providerId="ADAL" clId="{9F0736BA-48EC-43A7-B34A-62A6A6D45BF6}" dt="2020-10-28T00:58:05.687" v="823" actId="1076"/>
          <ac:picMkLst>
            <pc:docMk/>
            <pc:sldMk cId="1449279142" sldId="297"/>
            <ac:picMk id="5" creationId="{A4DB5F18-DA32-4FB5-A21A-48A556DA58A1}"/>
          </ac:picMkLst>
        </pc:picChg>
        <pc:picChg chg="add mod">
          <ac:chgData name="임우창" userId="9a62f760-2f6e-4046-a551-4b43bd5261f8" providerId="ADAL" clId="{9F0736BA-48EC-43A7-B34A-62A6A6D45BF6}" dt="2020-10-28T00:58:05.687" v="823" actId="1076"/>
          <ac:picMkLst>
            <pc:docMk/>
            <pc:sldMk cId="1449279142" sldId="297"/>
            <ac:picMk id="6" creationId="{18B48DE7-1CD4-41CA-8040-DC654B3D0A08}"/>
          </ac:picMkLst>
        </pc:picChg>
        <pc:picChg chg="del">
          <ac:chgData name="임우창" userId="9a62f760-2f6e-4046-a551-4b43bd5261f8" providerId="ADAL" clId="{9F0736BA-48EC-43A7-B34A-62A6A6D45BF6}" dt="2020-10-28T00:17:29.307" v="727" actId="478"/>
          <ac:picMkLst>
            <pc:docMk/>
            <pc:sldMk cId="1449279142" sldId="297"/>
            <ac:picMk id="13" creationId="{ADE6B759-B5E7-46F6-A95F-229EB49E6CC7}"/>
          </ac:picMkLst>
        </pc:picChg>
      </pc:sldChg>
      <pc:sldChg chg="addSp delSp modSp mod">
        <pc:chgData name="임우창" userId="9a62f760-2f6e-4046-a551-4b43bd5261f8" providerId="ADAL" clId="{9F0736BA-48EC-43A7-B34A-62A6A6D45BF6}" dt="2020-10-28T01:43:05.363" v="1181" actId="5793"/>
        <pc:sldMkLst>
          <pc:docMk/>
          <pc:sldMk cId="1104172415" sldId="299"/>
        </pc:sldMkLst>
        <pc:spChg chg="mod">
          <ac:chgData name="임우창" userId="9a62f760-2f6e-4046-a551-4b43bd5261f8" providerId="ADAL" clId="{9F0736BA-48EC-43A7-B34A-62A6A6D45BF6}" dt="2020-10-28T01:43:05.363" v="1181" actId="5793"/>
          <ac:spMkLst>
            <pc:docMk/>
            <pc:sldMk cId="1104172415" sldId="299"/>
            <ac:spMk id="20" creationId="{00000000-0000-0000-0000-000000000000}"/>
          </ac:spMkLst>
        </pc:spChg>
        <pc:spChg chg="del">
          <ac:chgData name="임우창" userId="9a62f760-2f6e-4046-a551-4b43bd5261f8" providerId="ADAL" clId="{9F0736BA-48EC-43A7-B34A-62A6A6D45BF6}" dt="2020-10-28T01:39:09.694" v="938" actId="478"/>
          <ac:spMkLst>
            <pc:docMk/>
            <pc:sldMk cId="1104172415" sldId="299"/>
            <ac:spMk id="21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1:39:01.329" v="937" actId="255"/>
          <ac:spMkLst>
            <pc:docMk/>
            <pc:sldMk cId="1104172415" sldId="299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2" creationId="{5F5395B5-2A48-42CC-BBEA-78932EE48276}"/>
          </ac:picMkLst>
        </pc:pic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3" creationId="{FADE9CDC-872D-451E-A633-B7A13CC310F5}"/>
          </ac:picMkLst>
        </pc:picChg>
        <pc:picChg chg="add mod">
          <ac:chgData name="임우창" userId="9a62f760-2f6e-4046-a551-4b43bd5261f8" providerId="ADAL" clId="{9F0736BA-48EC-43A7-B34A-62A6A6D45BF6}" dt="2020-10-28T01:41:59.939" v="1067" actId="14100"/>
          <ac:picMkLst>
            <pc:docMk/>
            <pc:sldMk cId="1104172415" sldId="299"/>
            <ac:picMk id="4" creationId="{DB4DF9F5-69F8-458B-B343-F5350E93AD15}"/>
          </ac:picMkLst>
        </pc:picChg>
        <pc:picChg chg="add mod">
          <ac:chgData name="임우창" userId="9a62f760-2f6e-4046-a551-4b43bd5261f8" providerId="ADAL" clId="{9F0736BA-48EC-43A7-B34A-62A6A6D45BF6}" dt="2020-10-28T01:42:54.126" v="1174" actId="1076"/>
          <ac:picMkLst>
            <pc:docMk/>
            <pc:sldMk cId="1104172415" sldId="299"/>
            <ac:picMk id="5" creationId="{8DDED8FA-4ACA-4733-BA6E-4B6909BEF335}"/>
          </ac:picMkLst>
        </pc:pic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6" creationId="{956AA707-46A4-4E56-9B57-16D5AE04D69A}"/>
          </ac:picMkLst>
        </pc:picChg>
        <pc:picChg chg="add mod">
          <ac:chgData name="임우창" userId="9a62f760-2f6e-4046-a551-4b43bd5261f8" providerId="ADAL" clId="{9F0736BA-48EC-43A7-B34A-62A6A6D45BF6}" dt="2020-10-28T01:40:39.676" v="997" actId="1076"/>
          <ac:picMkLst>
            <pc:docMk/>
            <pc:sldMk cId="1104172415" sldId="299"/>
            <ac:picMk id="7" creationId="{3A1A4DDF-B340-41AD-A4FE-D4192CCCEEEC}"/>
          </ac:picMkLst>
        </pc:picChg>
      </pc:sldChg>
      <pc:sldChg chg="addSp delSp modSp mod">
        <pc:chgData name="임우창" userId="9a62f760-2f6e-4046-a551-4b43bd5261f8" providerId="ADAL" clId="{9F0736BA-48EC-43A7-B34A-62A6A6D45BF6}" dt="2020-10-28T01:45:12.639" v="1279" actId="20577"/>
        <pc:sldMkLst>
          <pc:docMk/>
          <pc:sldMk cId="4287845986" sldId="300"/>
        </pc:sldMkLst>
        <pc:spChg chg="del">
          <ac:chgData name="임우창" userId="9a62f760-2f6e-4046-a551-4b43bd5261f8" providerId="ADAL" clId="{9F0736BA-48EC-43A7-B34A-62A6A6D45BF6}" dt="2020-10-28T01:43:16.640" v="1183" actId="478"/>
          <ac:spMkLst>
            <pc:docMk/>
            <pc:sldMk cId="4287845986" sldId="300"/>
            <ac:spMk id="13" creationId="{792154D6-D213-4CEB-BE26-FE1AC14BD2FC}"/>
          </ac:spMkLst>
        </pc:spChg>
        <pc:spChg chg="mod">
          <ac:chgData name="임우창" userId="9a62f760-2f6e-4046-a551-4b43bd5261f8" providerId="ADAL" clId="{9F0736BA-48EC-43A7-B34A-62A6A6D45BF6}" dt="2020-10-28T01:45:12.639" v="1279" actId="20577"/>
          <ac:spMkLst>
            <pc:docMk/>
            <pc:sldMk cId="4287845986" sldId="300"/>
            <ac:spMk id="20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8T01:43:59.082" v="1194" actId="1076"/>
          <ac:picMkLst>
            <pc:docMk/>
            <pc:sldMk cId="4287845986" sldId="300"/>
            <ac:picMk id="2" creationId="{061E0243-ADE7-434C-B562-8883052D85F7}"/>
          </ac:picMkLst>
        </pc:picChg>
        <pc:picChg chg="add mod">
          <ac:chgData name="임우창" userId="9a62f760-2f6e-4046-a551-4b43bd5261f8" providerId="ADAL" clId="{9F0736BA-48EC-43A7-B34A-62A6A6D45BF6}" dt="2020-10-28T01:44:39.507" v="1257" actId="1076"/>
          <ac:picMkLst>
            <pc:docMk/>
            <pc:sldMk cId="4287845986" sldId="300"/>
            <ac:picMk id="3" creationId="{FF9A9C1B-A100-4A30-ADCA-4F8D284B4891}"/>
          </ac:picMkLst>
        </pc:picChg>
        <pc:picChg chg="del">
          <ac:chgData name="임우창" userId="9a62f760-2f6e-4046-a551-4b43bd5261f8" providerId="ADAL" clId="{9F0736BA-48EC-43A7-B34A-62A6A6D45BF6}" dt="2020-10-28T01:43:15.730" v="1182" actId="478"/>
          <ac:picMkLst>
            <pc:docMk/>
            <pc:sldMk cId="4287845986" sldId="300"/>
            <ac:picMk id="4" creationId="{D52CD736-CC7B-4216-B012-9649E476E179}"/>
          </ac:picMkLst>
        </pc:picChg>
        <pc:picChg chg="del">
          <ac:chgData name="임우창" userId="9a62f760-2f6e-4046-a551-4b43bd5261f8" providerId="ADAL" clId="{9F0736BA-48EC-43A7-B34A-62A6A6D45BF6}" dt="2020-10-28T01:43:18.521" v="1184" actId="478"/>
          <ac:picMkLst>
            <pc:docMk/>
            <pc:sldMk cId="4287845986" sldId="300"/>
            <ac:picMk id="5" creationId="{33B6C865-D3F2-49FD-97C2-6068C7A77878}"/>
          </ac:picMkLst>
        </pc:picChg>
        <pc:picChg chg="del">
          <ac:chgData name="임우창" userId="9a62f760-2f6e-4046-a551-4b43bd5261f8" providerId="ADAL" clId="{9F0736BA-48EC-43A7-B34A-62A6A6D45BF6}" dt="2020-10-28T01:43:19.049" v="1185" actId="478"/>
          <ac:picMkLst>
            <pc:docMk/>
            <pc:sldMk cId="4287845986" sldId="300"/>
            <ac:picMk id="7" creationId="{B0E88029-C8C4-4EE5-A659-429DF0B0FD60}"/>
          </ac:picMkLst>
        </pc:picChg>
      </pc:sldChg>
      <pc:sldChg chg="new del">
        <pc:chgData name="임우창" userId="9a62f760-2f6e-4046-a551-4b43bd5261f8" providerId="ADAL" clId="{9F0736BA-48EC-43A7-B34A-62A6A6D45BF6}" dt="2020-10-27T04:53:51.839" v="140" actId="2696"/>
        <pc:sldMkLst>
          <pc:docMk/>
          <pc:sldMk cId="2238519815" sldId="301"/>
        </pc:sldMkLst>
      </pc:sldChg>
      <pc:sldChg chg="addSp delSp modSp add mod">
        <pc:chgData name="임우창" userId="9a62f760-2f6e-4046-a551-4b43bd5261f8" providerId="ADAL" clId="{9F0736BA-48EC-43A7-B34A-62A6A6D45BF6}" dt="2020-10-28T01:00:38.016" v="935" actId="20577"/>
        <pc:sldMkLst>
          <pc:docMk/>
          <pc:sldMk cId="3066439532" sldId="301"/>
        </pc:sldMkLst>
        <pc:spChg chg="del">
          <ac:chgData name="임우창" userId="9a62f760-2f6e-4046-a551-4b43bd5261f8" providerId="ADAL" clId="{9F0736BA-48EC-43A7-B34A-62A6A6D45BF6}" dt="2020-10-28T00:58:50.952" v="873" actId="478"/>
          <ac:spMkLst>
            <pc:docMk/>
            <pc:sldMk cId="3066439532" sldId="301"/>
            <ac:spMk id="14" creationId="{59CA5290-72BF-4A13-AA5E-EEAB2F4427A6}"/>
          </ac:spMkLst>
        </pc:spChg>
        <pc:spChg chg="mod">
          <ac:chgData name="임우창" userId="9a62f760-2f6e-4046-a551-4b43bd5261f8" providerId="ADAL" clId="{9F0736BA-48EC-43A7-B34A-62A6A6D45BF6}" dt="2020-10-28T01:00:38.016" v="935" actId="20577"/>
          <ac:spMkLst>
            <pc:docMk/>
            <pc:sldMk cId="3066439532" sldId="301"/>
            <ac:spMk id="20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0:59:11.369" v="875" actId="255"/>
          <ac:spMkLst>
            <pc:docMk/>
            <pc:sldMk cId="3066439532" sldId="301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0:58:47.489" v="870" actId="478"/>
          <ac:picMkLst>
            <pc:docMk/>
            <pc:sldMk cId="3066439532" sldId="301"/>
            <ac:picMk id="2" creationId="{34CAC6BD-2B05-4D89-A1C2-94EE2F64321A}"/>
          </ac:picMkLst>
        </pc:picChg>
        <pc:picChg chg="del">
          <ac:chgData name="임우창" userId="9a62f760-2f6e-4046-a551-4b43bd5261f8" providerId="ADAL" clId="{9F0736BA-48EC-43A7-B34A-62A6A6D45BF6}" dt="2020-10-28T00:58:50.337" v="872" actId="478"/>
          <ac:picMkLst>
            <pc:docMk/>
            <pc:sldMk cId="3066439532" sldId="301"/>
            <ac:picMk id="3" creationId="{886DA03C-92D4-46ED-A399-A9BD0CD8FBFF}"/>
          </ac:picMkLst>
        </pc:picChg>
        <pc:picChg chg="add mod">
          <ac:chgData name="임우창" userId="9a62f760-2f6e-4046-a551-4b43bd5261f8" providerId="ADAL" clId="{9F0736BA-48EC-43A7-B34A-62A6A6D45BF6}" dt="2020-10-28T01:00:13.908" v="896" actId="1076"/>
          <ac:picMkLst>
            <pc:docMk/>
            <pc:sldMk cId="3066439532" sldId="301"/>
            <ac:picMk id="4" creationId="{411D3EDF-CE49-44FA-B5FF-E73F8FE773BB}"/>
          </ac:picMkLst>
        </pc:picChg>
        <pc:picChg chg="del">
          <ac:chgData name="임우창" userId="9a62f760-2f6e-4046-a551-4b43bd5261f8" providerId="ADAL" clId="{9F0736BA-48EC-43A7-B34A-62A6A6D45BF6}" dt="2020-10-28T00:59:16.705" v="876" actId="478"/>
          <ac:picMkLst>
            <pc:docMk/>
            <pc:sldMk cId="3066439532" sldId="301"/>
            <ac:picMk id="13" creationId="{ADE6B759-B5E7-46F6-A95F-229EB49E6CC7}"/>
          </ac:picMkLst>
        </pc:picChg>
      </pc:sldChg>
    </pc:docChg>
  </pc:docChgLst>
  <pc:docChgLst>
    <pc:chgData name="임우창" userId="9a62f760-2f6e-4046-a551-4b43bd5261f8" providerId="ADAL" clId="{B77FDE04-627B-4E91-8271-769EEC3F1004}"/>
    <pc:docChg chg="modSld">
      <pc:chgData name="임우창" userId="9a62f760-2f6e-4046-a551-4b43bd5261f8" providerId="ADAL" clId="{B77FDE04-627B-4E91-8271-769EEC3F1004}" dt="2020-09-21T07:28:37.524" v="1" actId="1076"/>
      <pc:docMkLst>
        <pc:docMk/>
      </pc:docMkLst>
      <pc:sldChg chg="modSp">
        <pc:chgData name="임우창" userId="9a62f760-2f6e-4046-a551-4b43bd5261f8" providerId="ADAL" clId="{B77FDE04-627B-4E91-8271-769EEC3F1004}" dt="2020-09-21T07:28:37.524" v="1" actId="1076"/>
        <pc:sldMkLst>
          <pc:docMk/>
          <pc:sldMk cId="0" sldId="256"/>
        </pc:sldMkLst>
        <pc:spChg chg="mod">
          <ac:chgData name="임우창" userId="9a62f760-2f6e-4046-a551-4b43bd5261f8" providerId="ADAL" clId="{B77FDE04-627B-4E91-8271-769EEC3F1004}" dt="2020-09-21T07:28:37.524" v="1" actId="1076"/>
          <ac:spMkLst>
            <pc:docMk/>
            <pc:sldMk cId="0" sldId="256"/>
            <ac:spMk id="307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5714B289-F87F-44F2-9EE2-DD52781911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8433D29-5E2A-40C2-8469-A74AD2C5221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A89ECDA-A462-4AC3-BF67-6B4A21F50CDA}" type="datetimeFigureOut">
              <a:rPr lang="en-US"/>
              <a:pPr>
                <a:defRPr/>
              </a:pPr>
              <a:t>6/9/2021</a:t>
            </a:fld>
            <a:endParaRPr lang="en-US"/>
          </a:p>
        </p:txBody>
      </p:sp>
      <p:sp>
        <p:nvSpPr>
          <p:cNvPr id="4" name="슬라이드 이미지 개체 틀 3">
            <a:extLst>
              <a:ext uri="{FF2B5EF4-FFF2-40B4-BE49-F238E27FC236}">
                <a16:creationId xmlns:a16="http://schemas.microsoft.com/office/drawing/2014/main" id="{BB1A062F-89E5-46CF-A122-F13860C923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슬라이드 노트 개체 틀 4">
            <a:extLst>
              <a:ext uri="{FF2B5EF4-FFF2-40B4-BE49-F238E27FC236}">
                <a16:creationId xmlns:a16="http://schemas.microsoft.com/office/drawing/2014/main" id="{FC88A974-41D6-438D-8835-52A79F9311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/>
              <a:t>마스터 텍스트 스타일 편집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  <a:endParaRPr lang="en-US" noProof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0356AEB-175B-4988-A803-35F7DF3F96D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3EFBF7D-97A1-4EDE-8E41-7DFC118045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5BC57E2-1991-4ED7-B604-B53F809BC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2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20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55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249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95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01AA1-8A48-480C-86B8-F0F4F18A14EE}" type="datetimeFigureOut">
              <a:rPr lang="ko-KR" altLang="en-US"/>
              <a:pPr>
                <a:defRPr/>
              </a:pPr>
              <a:t>2021-06-09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939F5-AFB7-4AB5-B2DB-7BE6473A773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6209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49C9E-14B4-4469-8B16-3EBB4393687A}" type="datetimeFigureOut">
              <a:rPr lang="ko-KR" altLang="en-US"/>
              <a:pPr>
                <a:defRPr/>
              </a:pPr>
              <a:t>2021-06-09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41A32-09EB-486B-99C3-3BE0F2B9B81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9867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1DFF1-7E37-4317-8892-C4769D884FC6}" type="datetimeFigureOut">
              <a:rPr lang="ko-KR" altLang="en-US"/>
              <a:pPr>
                <a:defRPr/>
              </a:pPr>
              <a:t>2021-06-09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4D02-B0C1-45D5-B995-E4312B230DB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4405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87228-F53B-4EC7-9DEC-CE1C19E84704}" type="datetimeFigureOut">
              <a:rPr lang="ko-KR" altLang="en-US"/>
              <a:pPr>
                <a:defRPr/>
              </a:pPr>
              <a:t>2021-06-09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8B663-FDD2-4041-B334-FBFD19399B5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370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0D85D-1CFD-45BC-A7A5-2A02AFECA23E}" type="datetimeFigureOut">
              <a:rPr lang="ko-KR" altLang="en-US"/>
              <a:pPr>
                <a:defRPr/>
              </a:pPr>
              <a:t>2021-06-09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E26CF-5360-4D40-87B9-E293FAFAC3C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4048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E2D70-E5FB-4E12-B8F8-C31654CA1F0B}" type="datetimeFigureOut">
              <a:rPr lang="ko-KR" altLang="en-US"/>
              <a:pPr>
                <a:defRPr/>
              </a:pPr>
              <a:t>2021-06-09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BA7FF-B1CC-49BD-9AA0-1113356FF53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9559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376AD-D1A2-45DC-8001-CE2E564DA322}" type="datetimeFigureOut">
              <a:rPr lang="ko-KR" altLang="en-US"/>
              <a:pPr>
                <a:defRPr/>
              </a:pPr>
              <a:t>2021-06-09</a:t>
            </a:fld>
            <a:endParaRPr lang="ko-KR" altLang="en-US"/>
          </a:p>
        </p:txBody>
      </p:sp>
      <p:sp>
        <p:nvSpPr>
          <p:cNvPr id="8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83D71-16D9-4E26-936C-8F844789280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932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868B8-E793-4276-BA63-26BE4E44921C}" type="datetimeFigureOut">
              <a:rPr lang="ko-KR" altLang="en-US"/>
              <a:pPr>
                <a:defRPr/>
              </a:pPr>
              <a:t>2021-06-09</a:t>
            </a:fld>
            <a:endParaRPr lang="ko-KR" altLang="en-US"/>
          </a:p>
        </p:txBody>
      </p:sp>
      <p:sp>
        <p:nvSpPr>
          <p:cNvPr id="4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269F9-CD0C-41EE-AA6D-2E32A04D6FE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711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3F24A-7A10-4397-9C0A-6315F765D897}" type="datetimeFigureOut">
              <a:rPr lang="ko-KR" altLang="en-US"/>
              <a:pPr>
                <a:defRPr/>
              </a:pPr>
              <a:t>2021-06-09</a:t>
            </a:fld>
            <a:endParaRPr lang="ko-KR" altLang="en-US"/>
          </a:p>
        </p:txBody>
      </p:sp>
      <p:sp>
        <p:nvSpPr>
          <p:cNvPr id="3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614DB-E5EB-459C-8AEC-DF006740AFE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472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73383-BADD-4560-9683-A02F3F9429BD}" type="datetimeFigureOut">
              <a:rPr lang="ko-KR" altLang="en-US"/>
              <a:pPr>
                <a:defRPr/>
              </a:pPr>
              <a:t>2021-06-09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20E74-6893-41C6-B763-F9D1763063D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897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1D596-4C46-44C7-838F-C54FCE31D23C}" type="datetimeFigureOut">
              <a:rPr lang="ko-KR" altLang="en-US"/>
              <a:pPr>
                <a:defRPr/>
              </a:pPr>
              <a:t>2021-06-09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A94B4-F6D4-40C5-B64F-B8E5CB642FD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6853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23B2C50-C1D5-4A55-A041-1C1F33134B8C}" type="datetimeFigureOut">
              <a:rPr lang="ko-KR" altLang="en-US"/>
              <a:pPr>
                <a:defRPr/>
              </a:pPr>
              <a:t>2021-06-09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0" sz="1200">
                <a:solidFill>
                  <a:srgbClr val="898989"/>
                </a:solidFill>
                <a:ea typeface="맑은 고딕" panose="020B0503020000020004" pitchFamily="50" charset="-127"/>
              </a:defRPr>
            </a:lvl1pPr>
          </a:lstStyle>
          <a:p>
            <a:pPr>
              <a:defRPr/>
            </a:pPr>
            <a:fld id="{63FA27EB-5D7B-43FA-934A-6F677FA4F7E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7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5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0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47625" y="272827"/>
            <a:ext cx="90963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b="1" dirty="0"/>
              <a:t>Dynamical Origin for The Winner-Take-All Competition and Emergence of Sparsely Synchronized Rhythms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b="1" dirty="0"/>
              <a:t>in The Hippocampal Dentate Gyrus</a:t>
            </a:r>
          </a:p>
        </p:txBody>
      </p:sp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4140200" y="1568971"/>
            <a:ext cx="4892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S.-Y. Kim and W. Lim</a:t>
            </a:r>
          </a:p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Institute for Computational Neuroscience</a:t>
            </a:r>
          </a:p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Daegu National University of Education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endParaRPr lang="en-US" altLang="en-US" sz="1800">
              <a:ea typeface="굴림" panose="020B0600000101010101" pitchFamily="50" charset="-127"/>
            </a:endParaRPr>
          </a:p>
        </p:txBody>
      </p:sp>
      <p:sp>
        <p:nvSpPr>
          <p:cNvPr id="3077" name="TextBox 15"/>
          <p:cNvSpPr txBox="1">
            <a:spLocks noChangeArrowheads="1"/>
          </p:cNvSpPr>
          <p:nvPr/>
        </p:nvSpPr>
        <p:spPr bwMode="auto">
          <a:xfrm>
            <a:off x="35495" y="2780928"/>
            <a:ext cx="8948737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</a:t>
            </a:r>
            <a:r>
              <a:rPr kumimoji="0" lang="en-US" altLang="ko-KR" sz="1800" b="1" dirty="0">
                <a:solidFill>
                  <a:schemeClr val="tx1"/>
                </a:solidFill>
                <a:sym typeface="Symbol"/>
              </a:rPr>
              <a:t>Hippocampus</a:t>
            </a:r>
            <a:endParaRPr kumimoji="0" lang="en-US" altLang="ko-KR" sz="1800" b="1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 - </a:t>
            </a:r>
            <a:r>
              <a:rPr kumimoji="0" lang="en-US" altLang="ko-KR" sz="1600" dirty="0">
                <a:sym typeface="Symbol"/>
              </a:rPr>
              <a:t>Consisting of the dentate gyrus (DG) and the areas CA3 and CA1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ea typeface="굴림" panose="020B0600000101010101" pitchFamily="50" charset="-127"/>
                <a:sym typeface="Symbol"/>
              </a:rPr>
              <a:t>    - Play a key role in memory formation, storage, and retrieval</a:t>
            </a:r>
            <a:endParaRPr kumimoji="0" lang="en-US" altLang="ko-KR" sz="1600" dirty="0">
              <a:ea typeface="굴림" panose="020B0600000101010101" pitchFamily="50" charset="-127"/>
              <a:sym typeface="Symbol" panose="05050102010706020507" pitchFamily="18" charset="2"/>
            </a:endParaRPr>
          </a:p>
        </p:txBody>
      </p:sp>
      <p:sp>
        <p:nvSpPr>
          <p:cNvPr id="3078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>
                <a:ea typeface="굴림" panose="020B0600000101010101" pitchFamily="50" charset="-127"/>
              </a:rPr>
              <a:t>1</a:t>
            </a:r>
            <a:endParaRPr lang="ko-KR" altLang="en-US" sz="1400">
              <a:ea typeface="굴림" panose="020B0600000101010101" pitchFamily="50" charset="-127"/>
            </a:endParaRPr>
          </a:p>
        </p:txBody>
      </p:sp>
      <p:sp>
        <p:nvSpPr>
          <p:cNvPr id="7" name="TextBox 15"/>
          <p:cNvSpPr txBox="1">
            <a:spLocks noChangeArrowheads="1"/>
          </p:cNvSpPr>
          <p:nvPr/>
        </p:nvSpPr>
        <p:spPr bwMode="auto">
          <a:xfrm>
            <a:off x="35496" y="3714710"/>
            <a:ext cx="8948737" cy="150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</a:t>
            </a:r>
            <a:r>
              <a:rPr kumimoji="0" lang="en-US" altLang="ko-KR" sz="1800" b="1" dirty="0">
                <a:solidFill>
                  <a:schemeClr val="tx1"/>
                </a:solidFill>
                <a:sym typeface="Symbol"/>
              </a:rPr>
              <a:t>Pattern Separation</a:t>
            </a:r>
            <a:endParaRPr kumimoji="0" lang="en-US" altLang="ko-KR" sz="1800" b="1" dirty="0">
              <a:solidFill>
                <a:srgbClr val="FF0000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- Pattern Separation: T</a:t>
            </a:r>
            <a:r>
              <a:rPr lang="en-US" altLang="ko-KR" sz="1600" b="0" i="0" u="none" strike="noStrike" baseline="0" dirty="0"/>
              <a:t>ransforming input patterns into sparser and orthogonalized patterns </a:t>
            </a:r>
          </a:p>
          <a:p>
            <a:pPr algn="l">
              <a:buNone/>
            </a:pPr>
            <a:r>
              <a:rPr lang="en-US" altLang="ko-KR" sz="1600" b="0" i="0" u="none" strike="noStrike" baseline="0" dirty="0"/>
              <a:t>   - DG: Pre-processor for the CA3: Granule cells (GCs) in the DG performs pattern separation, </a:t>
            </a:r>
          </a:p>
          <a:p>
            <a:pPr algn="l">
              <a:buNone/>
            </a:pPr>
            <a:r>
              <a:rPr lang="en-US" altLang="ko-KR" sz="1600" dirty="0"/>
              <a:t>                                              </a:t>
            </a:r>
            <a:r>
              <a:rPr lang="en-US" altLang="ko-KR" sz="1600" b="0" i="0" u="none" strike="noStrike" baseline="0" dirty="0"/>
              <a:t>facilitating pattern storage and retrieval in the CA3</a:t>
            </a:r>
          </a:p>
          <a:p>
            <a:pPr algn="l">
              <a:buNone/>
            </a:pPr>
            <a:r>
              <a:rPr kumimoji="0" lang="en-US" altLang="ko-KR" sz="1600" dirty="0">
                <a:sym typeface="Symbol" panose="05050102010706020507" pitchFamily="18" charset="2"/>
              </a:rPr>
              <a:t>   - Sparsity </a:t>
            </a:r>
            <a:r>
              <a:rPr kumimoji="0" lang="en-US" altLang="ko-KR" sz="1600" dirty="0">
                <a:sym typeface="Wingdings" panose="05000000000000000000" pitchFamily="2" charset="2"/>
              </a:rPr>
              <a:t> Enhancing the pattern separation </a:t>
            </a:r>
            <a:endParaRPr kumimoji="0" lang="en-US" altLang="ko-KR" sz="1600" dirty="0">
              <a:sym typeface="Symbol" panose="05050102010706020507" pitchFamily="18" charset="2"/>
            </a:endParaRPr>
          </a:p>
        </p:txBody>
      </p:sp>
      <p:sp>
        <p:nvSpPr>
          <p:cNvPr id="10" name="TextBox 15">
            <a:extLst>
              <a:ext uri="{FF2B5EF4-FFF2-40B4-BE49-F238E27FC236}">
                <a16:creationId xmlns:a16="http://schemas.microsoft.com/office/drawing/2014/main" id="{C226D0E0-8FB4-4F4A-AE60-745C3ED22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5301208"/>
            <a:ext cx="8948738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endParaRPr kumimoji="0" lang="en-US" altLang="ko-KR" sz="600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Purpose of Our Study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800" dirty="0">
                <a:solidFill>
                  <a:schemeClr val="tx1"/>
                </a:solidFill>
                <a:sym typeface="Symbol"/>
              </a:rPr>
              <a:t>   Investigation of Dynamical Origin of Winner-Take-All (WTA) Competition, Leading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800" dirty="0">
                <a:sym typeface="Symbol"/>
              </a:rPr>
              <a:t>   </a:t>
            </a:r>
            <a:r>
              <a:rPr kumimoji="0" lang="en-US" altLang="ko-KR" sz="1800" dirty="0">
                <a:solidFill>
                  <a:schemeClr val="tx1"/>
                </a:solidFill>
                <a:sym typeface="Symbol"/>
              </a:rPr>
              <a:t>to Sparse Activity of the GCs and Emergence of Sparsely Synchronized Rhythms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800" dirty="0">
                <a:sym typeface="Symbol"/>
              </a:rPr>
              <a:t>   </a:t>
            </a:r>
            <a:r>
              <a:rPr kumimoji="0" lang="en-US" altLang="ko-KR" sz="1800" dirty="0">
                <a:solidFill>
                  <a:schemeClr val="tx1"/>
                </a:solidFill>
                <a:sym typeface="Symbol"/>
              </a:rPr>
              <a:t>in The Hippocampal Dentate Gyrus</a:t>
            </a:r>
            <a:endParaRPr kumimoji="0" lang="en-US" altLang="ko-KR" sz="1800" dirty="0">
              <a:solidFill>
                <a:schemeClr val="tx1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D904D15D-4BE0-47BC-B5B6-A0989612CA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1880" y="4672447"/>
            <a:ext cx="5442584" cy="1990603"/>
          </a:xfrm>
          <a:prstGeom prst="rect">
            <a:avLst/>
          </a:prstGeom>
        </p:spPr>
      </p:pic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112713" y="115888"/>
            <a:ext cx="372903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Hippocampal DG Network</a:t>
            </a:r>
          </a:p>
        </p:txBody>
      </p:sp>
      <p:sp>
        <p:nvSpPr>
          <p:cNvPr id="4099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>
                <a:ea typeface="굴림" panose="020B0600000101010101" pitchFamily="50" charset="-127"/>
              </a:rPr>
              <a:t>2</a:t>
            </a:r>
            <a:endParaRPr lang="ko-KR" altLang="en-US" sz="1400">
              <a:ea typeface="굴림" panose="020B0600000101010101" pitchFamily="50" charset="-127"/>
            </a:endParaRPr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9A992317-EB9F-4B3E-B93C-2C16D2C9943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5">
            <a:extLst>
              <a:ext uri="{FF2B5EF4-FFF2-40B4-BE49-F238E27FC236}">
                <a16:creationId xmlns:a16="http://schemas.microsoft.com/office/drawing/2014/main" id="{6CBB45A5-BCC3-4BAB-AC69-511F8AB4D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49" y="835336"/>
            <a:ext cx="5895703" cy="2831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DG Network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- </a:t>
            </a:r>
            <a:r>
              <a:rPr kumimoji="0" lang="en-US" altLang="ko-KR" sz="1600" dirty="0">
                <a:sym typeface="Symbol"/>
              </a:rPr>
              <a:t>DG receives inputs from the entorhinal cortex (EC)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via the </a:t>
            </a:r>
            <a:r>
              <a:rPr kumimoji="0" lang="en-US" altLang="ko-KR" sz="1600" dirty="0" err="1">
                <a:sym typeface="Symbol"/>
              </a:rPr>
              <a:t>perforant</a:t>
            </a:r>
            <a:r>
              <a:rPr kumimoji="0" lang="en-US" altLang="ko-KR" sz="1600" dirty="0">
                <a:sym typeface="Symbol"/>
              </a:rPr>
              <a:t> paths (PPs)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- Granular Layer: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Excitatory granule cells (GCs): providing the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output to the CA3 via the mossy fibers (MFs)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    Inhibitory </a:t>
            </a:r>
            <a:r>
              <a:rPr kumimoji="0" lang="en-US" altLang="ko-KR" sz="1600" dirty="0">
                <a:sym typeface="Symbol"/>
              </a:rPr>
              <a:t>basket cells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(BCs)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- Hilus: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    Excitatory mossy cells (MCs)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Inhibitory hilar </a:t>
            </a:r>
            <a:r>
              <a:rPr kumimoji="0" lang="en-US" altLang="ko-KR" sz="1600" dirty="0" err="1">
                <a:solidFill>
                  <a:schemeClr val="tx1"/>
                </a:solidFill>
                <a:sym typeface="Symbol"/>
              </a:rPr>
              <a:t>perforant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path-associated (HIPP)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 cells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C9DE65CA-E1C9-4184-8BC0-215ED49658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8481" y="800101"/>
            <a:ext cx="3761862" cy="33489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15">
                <a:extLst>
                  <a:ext uri="{FF2B5EF4-FFF2-40B4-BE49-F238E27FC236}">
                    <a16:creationId xmlns:a16="http://schemas.microsoft.com/office/drawing/2014/main" id="{468A80FE-952B-4D4F-BB77-705FC527E6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2713" y="3861048"/>
                <a:ext cx="5895703" cy="28315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 latinLnBrk="0">
                  <a:spcBef>
                    <a:spcPct val="0"/>
                  </a:spcBef>
                  <a:buFontTx/>
                  <a:buNone/>
                </a:pPr>
                <a:r>
                  <a:rPr kumimoji="0" lang="en-US" altLang="ko-KR" sz="1800" b="1" dirty="0">
                    <a:ea typeface="굴림" panose="020B0600000101010101" pitchFamily="50" charset="-127"/>
                  </a:rPr>
                  <a:t> 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 DG Ring Networks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ym typeface="Symbol"/>
                  </a:rPr>
                  <a:t> 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- EC Ring Network: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𝐸𝐶</m:t>
                        </m:r>
                      </m:sub>
                    </m:sSub>
                    <m:r>
                      <a:rPr lang="en-US" altLang="ko-KR" sz="1600" i="1">
                        <a:latin typeface="Cambria Math" panose="02040503050406030204" pitchFamily="18" charset="0"/>
                      </a:rPr>
                      <m:t>(=</m:t>
                    </m:r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400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0" lang="en-US" altLang="ko-KR" sz="1600" dirty="0"/>
                  <a:t> EC cells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  </a:t>
                </a:r>
                <a:r>
                  <a:rPr kumimoji="0" lang="en-US" altLang="ko-KR" sz="1600" dirty="0">
                    <a:sym typeface="Symbol"/>
                  </a:rPr>
                  <a:t>- Granular-layer Ring Network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  <m:r>
                      <a:rPr lang="en-US" altLang="ko-KR" sz="1600" i="1">
                        <a:latin typeface="Cambria Math" panose="02040503050406030204" pitchFamily="18" charset="0"/>
                      </a:rPr>
                      <m:t>(=</m:t>
                    </m:r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0" lang="en-US" altLang="ko-KR" sz="1600" dirty="0"/>
                  <a:t> GC clusters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𝐺𝐶</m:t>
                        </m:r>
                      </m:sub>
                    </m:sSub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(=20)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GCs </a:t>
                </a:r>
                <a:r>
                  <a:rPr kumimoji="0" lang="en-US" altLang="ko-KR" sz="1600" dirty="0">
                    <a:sym typeface="Symbol"/>
                  </a:rPr>
                  <a:t>&amp; one BC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        in each GC cluster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ym typeface="Symbol"/>
                  </a:rPr>
                  <a:t>          Total No. of GCs = 2000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ym typeface="Symbol"/>
                  </a:rPr>
                  <a:t>             No. of BCs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𝐵𝐶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ym typeface="Symbol"/>
                  </a:rPr>
                  <a:t> = 100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  - Hilus Ring Network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ym typeface="Symbol"/>
                  </a:rPr>
                  <a:t>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𝑀𝐶</m:t>
                        </m:r>
                      </m:sub>
                    </m:sSub>
                    <m:r>
                      <a:rPr lang="en-US" altLang="ko-KR" sz="1600" i="1">
                        <a:latin typeface="Cambria Math" panose="02040503050406030204" pitchFamily="18" charset="0"/>
                      </a:rPr>
                      <m:t>(=</m:t>
                    </m:r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80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0" lang="en-US" altLang="ko-KR" sz="1600" dirty="0"/>
                  <a:t> MCs</a:t>
                </a:r>
                <a:endParaRPr kumimoji="0" lang="en-US" altLang="ko-KR" sz="1600" dirty="0">
                  <a:solidFill>
                    <a:schemeClr val="tx1"/>
                  </a:solidFill>
                  <a:sym typeface="Symbol"/>
                </a:endParaRP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lang="en-US" altLang="ko-KR" sz="1600" dirty="0"/>
                  <a:t>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𝐻𝐼𝑃𝑃</m:t>
                        </m:r>
                      </m:sub>
                    </m:sSub>
                    <m:r>
                      <a:rPr lang="en-US" altLang="ko-KR" sz="1600" i="1">
                        <a:latin typeface="Cambria Math" panose="02040503050406030204" pitchFamily="18" charset="0"/>
                      </a:rPr>
                      <m:t>(=</m:t>
                    </m:r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40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0" lang="en-US" altLang="ko-KR" sz="1600" dirty="0"/>
                  <a:t> HIPP cells</a:t>
                </a:r>
                <a:endParaRPr kumimoji="0" lang="en-US" altLang="ko-KR" sz="1600" dirty="0">
                  <a:sym typeface="Symbol"/>
                </a:endParaRPr>
              </a:p>
            </p:txBody>
          </p:sp>
        </mc:Choice>
        <mc:Fallback xmlns="">
          <p:sp>
            <p:nvSpPr>
              <p:cNvPr id="8" name="TextBox 15">
                <a:extLst>
                  <a:ext uri="{FF2B5EF4-FFF2-40B4-BE49-F238E27FC236}">
                    <a16:creationId xmlns:a16="http://schemas.microsoft.com/office/drawing/2014/main" id="{468A80FE-952B-4D4F-BB77-705FC527E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2713" y="3861048"/>
                <a:ext cx="5895703" cy="2831544"/>
              </a:xfrm>
              <a:prstGeom prst="rect">
                <a:avLst/>
              </a:prstGeom>
              <a:blipFill>
                <a:blip r:embed="rId7"/>
                <a:stretch>
                  <a:fillRect t="-1075" b="-172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-107950" y="115888"/>
            <a:ext cx="858933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 Firing Activity of GCs in The Presence of Only Inputs from EC</a:t>
            </a:r>
          </a:p>
        </p:txBody>
      </p:sp>
      <p:sp>
        <p:nvSpPr>
          <p:cNvPr id="5124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>
                <a:ea typeface="굴림" panose="020B0600000101010101" pitchFamily="50" charset="-127"/>
              </a:rPr>
              <a:t>3</a:t>
            </a:r>
            <a:endParaRPr lang="ko-KR" altLang="en-US" sz="1400">
              <a:ea typeface="굴림" panose="020B0600000101010101" pitchFamily="50" charset="-127"/>
            </a:endParaRPr>
          </a:p>
        </p:txBody>
      </p: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C8499F79-6BCF-4E43-A027-395AD60554B9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15">
            <a:extLst>
              <a:ext uri="{FF2B5EF4-FFF2-40B4-BE49-F238E27FC236}">
                <a16:creationId xmlns:a16="http://schemas.microsoft.com/office/drawing/2014/main" id="{186E292E-F34F-428B-AD96-5C1052E8D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59" y="741472"/>
            <a:ext cx="9093741" cy="2769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External Inputs from EC</a:t>
            </a:r>
          </a:p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- Direct Excitatory EC Inputs via PP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1600" dirty="0"/>
              <a:t>        Input density = 10 %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    40 active EC cells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    &amp; Remaining ones: silent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    Active EC: Poisson spike with 40 Hz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en-US" altLang="ko-KR" sz="600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en-US" altLang="ko-KR" sz="600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- Indirect </a:t>
            </a:r>
            <a:r>
              <a:rPr kumimoji="0" lang="en-US" altLang="ko-KR" sz="1600" dirty="0" err="1">
                <a:ea typeface="굴림" panose="020B0600000101010101" pitchFamily="50" charset="-127"/>
                <a:sym typeface="Symbol" panose="05050102010706020507" pitchFamily="18" charset="2"/>
              </a:rPr>
              <a:t>Disynaptic</a:t>
            </a: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Inhibitory EC </a:t>
            </a:r>
          </a:p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 Input Mediated by HIPP Cells</a:t>
            </a:r>
          </a:p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    Quasi-regular firing activity with diverse MFRs      </a:t>
            </a:r>
          </a:p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     No appearance of synchronized stripes  Desynchronized population behavior</a:t>
            </a:r>
          </a:p>
        </p:txBody>
      </p:sp>
      <p:sp>
        <p:nvSpPr>
          <p:cNvPr id="43" name="TextBox 15">
            <a:extLst>
              <a:ext uri="{FF2B5EF4-FFF2-40B4-BE49-F238E27FC236}">
                <a16:creationId xmlns:a16="http://schemas.microsoft.com/office/drawing/2014/main" id="{EE24DCD0-E1DB-4ACA-A096-DD0C0B84C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20" y="3760584"/>
            <a:ext cx="8948738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None/>
            </a:pP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Firing Activity of GCs in The Presence of Only External Direct Excitatory &amp; </a:t>
            </a:r>
          </a:p>
          <a:p>
            <a:pPr latinLnBrk="0">
              <a:spcBef>
                <a:spcPct val="0"/>
              </a:spcBef>
              <a:buNone/>
            </a:pP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  Indirect </a:t>
            </a:r>
            <a:r>
              <a:rPr kumimoji="0" lang="en-US" altLang="ko-KR" sz="1800" b="1" dirty="0" err="1">
                <a:ea typeface="굴림" panose="020B0600000101010101" pitchFamily="50" charset="-127"/>
                <a:sym typeface="Symbol" panose="05050102010706020507" pitchFamily="18" charset="2"/>
              </a:rPr>
              <a:t>Disynaptic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 Inhibitory Inputs from The EC (without MCs and BC) </a:t>
            </a:r>
          </a:p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600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 </a:t>
            </a:r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id="{2D94772E-3E60-41A2-A2F8-1850273F6197}"/>
              </a:ext>
            </a:extLst>
          </p:cNvPr>
          <p:cNvSpPr/>
          <p:nvPr/>
        </p:nvSpPr>
        <p:spPr>
          <a:xfrm>
            <a:off x="234912" y="4500409"/>
            <a:ext cx="70013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dirty="0"/>
              <a:t>Firing activity of GCs:</a:t>
            </a:r>
          </a:p>
          <a:p>
            <a:r>
              <a:rPr lang="en-US" altLang="ko-KR" sz="1600" dirty="0"/>
              <a:t>     No. of active GCs = 652 </a:t>
            </a:r>
            <a:r>
              <a:rPr lang="en-US" altLang="ko-KR" sz="1600" dirty="0">
                <a:sym typeface="Symbol" panose="05050102010706020507" pitchFamily="18" charset="2"/>
              </a:rPr>
              <a:t> </a:t>
            </a:r>
            <a:r>
              <a:rPr lang="en-US" altLang="ko-KR" sz="1600" dirty="0"/>
              <a:t>Activation degree of GCs =32.6%</a:t>
            </a:r>
            <a:endParaRPr lang="ko-KR" altLang="en-US" sz="1600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BA2253ED-FA99-4DD8-B0F4-528B5757BF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4662" y="741056"/>
            <a:ext cx="2326005" cy="2088776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C0409EBD-A33A-4535-AB8B-C5C14D606E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6388" y="735481"/>
            <a:ext cx="2446972" cy="2117455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6C83454E-AD20-428D-A5DD-3B6D422E33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5779" y="5272899"/>
            <a:ext cx="4012285" cy="1447941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A427B002-2F29-42AD-9DA9-12BB3E0A46E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04456" y="5149329"/>
            <a:ext cx="2876578" cy="1605801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171" name="TextBox 15"/>
              <p:cNvSpPr txBox="1">
                <a:spLocks noChangeArrowheads="1"/>
              </p:cNvSpPr>
              <p:nvPr/>
            </p:nvSpPr>
            <p:spPr bwMode="auto">
              <a:xfrm>
                <a:off x="97631" y="692151"/>
                <a:ext cx="8898732" cy="59234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 latinLnBrk="0">
                  <a:spcBef>
                    <a:spcPct val="0"/>
                  </a:spcBef>
                  <a:buNone/>
                </a:pPr>
                <a:endParaRPr lang="ko-KR" altLang="ko-KR" sz="1700" b="1" dirty="0"/>
              </a:p>
              <a:p>
                <a:pPr latinLnBrk="0">
                  <a:spcBef>
                    <a:spcPct val="0"/>
                  </a:spcBef>
                  <a:buFontTx/>
                  <a:buNone/>
                </a:pPr>
                <a:endParaRPr kumimoji="0" lang="en-US" altLang="ko-KR" sz="6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latinLnBrk="0">
                  <a:spcBef>
                    <a:spcPct val="0"/>
                  </a:spcBef>
                  <a:buNone/>
                </a:pPr>
                <a:r>
                  <a:rPr kumimoji="0" lang="en-US" altLang="ko-KR" sz="17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Mean Firing Rate (MFR) of GCs </a:t>
                </a:r>
                <a:r>
                  <a:rPr kumimoji="0" lang="en-US" altLang="ko-KR" sz="16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vs. No. of Pre-synaptic HIPP &amp; EC Cells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Firing activity of GCs: Determined via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</a:t>
                </a: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competition between the direct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</a:t>
                </a: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excitatory EC input and the indirect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</a:t>
                </a:r>
                <a:r>
                  <a:rPr kumimoji="0" lang="en-US" altLang="ko-KR" sz="1500" dirty="0" err="1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disynaptic</a:t>
                </a: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inhibitory EC input mediated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</a:t>
                </a: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by the HIPP Cells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 - Depending on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</m:sub>
                      <m:sup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𝐺𝐶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𝐻𝐼𝑃𝑃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(No. of the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</a:t>
                </a: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inhibitory synapses from the HIPP cells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</a:t>
                </a: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to the GCs), the whole GCs  6 groups</a:t>
                </a:r>
              </a:p>
              <a:p>
                <a:pPr>
                  <a:buNone/>
                </a:pPr>
                <a:endParaRPr kumimoji="0" lang="en-US" altLang="ko-KR" sz="7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latinLnBrk="0">
                  <a:spcBef>
                    <a:spcPct val="0"/>
                  </a:spcBef>
                  <a:buNone/>
                </a:pPr>
                <a:r>
                  <a:rPr kumimoji="0" lang="en-US" altLang="ko-KR" sz="17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Ratio of No. of Pre-synaptic EC Cells to HIPP Cells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-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𝐸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sub>
                      <m:sup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: the ratio of No. of excitatory pre-synaptic EC cells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𝑠𝑦𝑛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𝐺𝐶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𝐸𝐶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   to No. of inhibitory pre-synaptic HIPP cells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</m:sub>
                      <m:sup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𝐺𝐶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𝐻𝐼𝑃𝑃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    Representing the competition between the external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       excitatory (E) input from the EC cells and the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       inhibitory (I) input from the HIPP cells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- Threshold for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𝐸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sub>
                      <m:sup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= 14.8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 For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𝐸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sub>
                      <m:sup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&gt; 14.8, active; for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𝐸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sub>
                      <m:sup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&lt; 14.8, silent</a:t>
                </a:r>
              </a:p>
            </p:txBody>
          </p:sp>
        </mc:Choice>
        <mc:Fallback xmlns="">
          <p:sp>
            <p:nvSpPr>
              <p:cNvPr id="7171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7631" y="692151"/>
                <a:ext cx="8898732" cy="5923481"/>
              </a:xfrm>
              <a:prstGeom prst="rect">
                <a:avLst/>
              </a:prstGeom>
              <a:blipFill>
                <a:blip r:embed="rId4"/>
                <a:stretch>
                  <a:fillRect l="-41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그림 10">
            <a:extLst>
              <a:ext uri="{FF2B5EF4-FFF2-40B4-BE49-F238E27FC236}">
                <a16:creationId xmlns:a16="http://schemas.microsoft.com/office/drawing/2014/main" id="{D117951B-FFA1-4A87-A6B0-E72AE8AA0D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3169" y="4163180"/>
            <a:ext cx="2829908" cy="2608897"/>
          </a:xfrm>
          <a:prstGeom prst="rect">
            <a:avLst/>
          </a:prstGeom>
        </p:spPr>
      </p:pic>
      <p:sp>
        <p:nvSpPr>
          <p:cNvPr id="7172" name="TextBox 3"/>
          <p:cNvSpPr txBox="1">
            <a:spLocks noChangeArrowheads="1"/>
          </p:cNvSpPr>
          <p:nvPr/>
        </p:nvSpPr>
        <p:spPr bwMode="auto">
          <a:xfrm>
            <a:off x="112713" y="115888"/>
            <a:ext cx="663329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Firing Activity of GCs via Competition between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The Numbers of Pre-synaptic EC and HIPP cells</a:t>
            </a:r>
          </a:p>
        </p:txBody>
      </p:sp>
      <p:sp>
        <p:nvSpPr>
          <p:cNvPr id="7173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4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C81900C9-D944-4EFD-A412-C8B1FB9AC42E}"/>
              </a:ext>
            </a:extLst>
          </p:cNvPr>
          <p:cNvCxnSpPr/>
          <p:nvPr/>
        </p:nvCxnSpPr>
        <p:spPr>
          <a:xfrm>
            <a:off x="611188" y="90872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림 5">
            <a:extLst>
              <a:ext uri="{FF2B5EF4-FFF2-40B4-BE49-F238E27FC236}">
                <a16:creationId xmlns:a16="http://schemas.microsoft.com/office/drawing/2014/main" id="{80D67042-5883-47AE-A3C5-31DCA1920A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43411" y="1397998"/>
            <a:ext cx="2451700" cy="2541914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77EF11BB-74BC-4341-9248-A26B4422139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22027" y="1442542"/>
            <a:ext cx="2423865" cy="2475547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2109A9ED-9B82-4295-9DEC-3E6308C34B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3690" y="4259249"/>
            <a:ext cx="2357437" cy="2528266"/>
          </a:xfrm>
          <a:prstGeom prst="rect">
            <a:avLst/>
          </a:prstGeom>
        </p:spPr>
      </p:pic>
      <p:sp>
        <p:nvSpPr>
          <p:cNvPr id="11270" name="TextBox 3"/>
          <p:cNvSpPr txBox="1">
            <a:spLocks noChangeArrowheads="1"/>
          </p:cNvSpPr>
          <p:nvPr/>
        </p:nvSpPr>
        <p:spPr bwMode="auto">
          <a:xfrm>
            <a:off x="42435" y="115888"/>
            <a:ext cx="776206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Winner-Take-All Competition in The Whole DG Network</a:t>
            </a:r>
          </a:p>
        </p:txBody>
      </p:sp>
      <p:sp>
        <p:nvSpPr>
          <p:cNvPr id="11271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5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C81900C9-D944-4EFD-A412-C8B1FB9AC42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5"/>
          <p:cNvSpPr txBox="1">
            <a:spLocks noChangeArrowheads="1"/>
          </p:cNvSpPr>
          <p:nvPr/>
        </p:nvSpPr>
        <p:spPr bwMode="auto">
          <a:xfrm>
            <a:off x="34925" y="764704"/>
            <a:ext cx="8958152" cy="445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>
              <a:buNone/>
            </a:pPr>
            <a:r>
              <a:rPr kumimoji="0" lang="en-US" altLang="ko-KR" sz="1800" b="1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 WTA Competition</a:t>
            </a:r>
          </a:p>
          <a:p>
            <a:pPr>
              <a:buNone/>
            </a:pPr>
            <a:r>
              <a:rPr kumimoji="0" lang="en-US" altLang="ko-KR" sz="1600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  - Occurrence of WTA competition through interaction of f</a:t>
            </a: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i</a:t>
            </a:r>
            <a:r>
              <a:rPr kumimoji="0" lang="en-US" altLang="ko-KR" sz="1600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ring activity of the GCs with the </a:t>
            </a:r>
          </a:p>
          <a:p>
            <a:pPr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</a:t>
            </a:r>
            <a:r>
              <a:rPr kumimoji="0" lang="en-US" altLang="ko-KR" sz="1600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feedback inhibition of the BC. </a:t>
            </a:r>
          </a:p>
          <a:p>
            <a:pPr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-</a:t>
            </a:r>
            <a:r>
              <a:rPr lang="en-US" altLang="ko-KR" sz="1600" dirty="0"/>
              <a:t> No. of active GCs = 104 </a:t>
            </a:r>
            <a:r>
              <a:rPr lang="en-US" altLang="ko-KR" sz="1600" dirty="0">
                <a:sym typeface="Symbol" panose="05050102010706020507" pitchFamily="18" charset="2"/>
              </a:rPr>
              <a:t> </a:t>
            </a:r>
            <a:r>
              <a:rPr lang="en-US" altLang="ko-KR" sz="1600" dirty="0"/>
              <a:t>Activation degree of GCs =5.2 % (Sparse activation)</a:t>
            </a:r>
            <a:endParaRPr lang="ko-KR" altLang="en-US" sz="1600" dirty="0"/>
          </a:p>
          <a:p>
            <a:pPr>
              <a:buNone/>
            </a:pPr>
            <a:endParaRPr kumimoji="0" lang="en-US" altLang="ko-KR" sz="1600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endParaRPr kumimoji="0" lang="en-US" altLang="ko-KR" sz="700" dirty="0">
              <a:solidFill>
                <a:schemeClr val="tx1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endParaRPr kumimoji="0" lang="en-US" altLang="ko-KR" sz="700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endParaRPr kumimoji="0" lang="en-US" altLang="ko-KR" sz="700" dirty="0">
              <a:solidFill>
                <a:schemeClr val="tx1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endParaRPr kumimoji="0" lang="en-US" altLang="ko-KR" sz="700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endParaRPr kumimoji="0" lang="en-US" altLang="ko-KR" sz="700" dirty="0">
              <a:solidFill>
                <a:schemeClr val="tx1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endParaRPr kumimoji="0" lang="en-US" altLang="ko-KR" sz="700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endParaRPr kumimoji="0" lang="en-US" altLang="ko-KR" sz="700" dirty="0">
              <a:solidFill>
                <a:schemeClr val="tx1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endParaRPr kumimoji="0" lang="en-US" altLang="ko-KR" sz="700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endParaRPr kumimoji="0" lang="en-US" altLang="ko-KR" sz="700" dirty="0">
              <a:solidFill>
                <a:schemeClr val="tx1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endParaRPr kumimoji="0" lang="en-US" altLang="ko-KR" sz="700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endParaRPr kumimoji="0" lang="en-US" altLang="ko-KR" sz="700" dirty="0">
              <a:solidFill>
                <a:schemeClr val="tx1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endParaRPr kumimoji="0" lang="en-US" altLang="ko-KR" sz="700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endParaRPr kumimoji="0" lang="en-US" altLang="ko-KR" sz="700" dirty="0">
              <a:solidFill>
                <a:schemeClr val="tx1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r>
              <a:rPr kumimoji="0" lang="en-US" altLang="ko-KR" sz="1800" b="1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 </a:t>
            </a:r>
            <a:r>
              <a:rPr kumimoji="0" lang="en-US" altLang="ko-KR" sz="1800" b="1" i="1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k</a:t>
            </a:r>
            <a:r>
              <a:rPr kumimoji="0" lang="en-US" altLang="ko-KR" sz="1800" b="1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 =1 WTA                                          </a:t>
            </a:r>
            <a:r>
              <a:rPr kumimoji="0" lang="en-US" altLang="ko-KR" sz="1800" b="1" i="1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k</a:t>
            </a:r>
            <a:r>
              <a:rPr kumimoji="0" lang="en-US" altLang="ko-KR" sz="1800" b="1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 =2 WTA</a:t>
            </a:r>
          </a:p>
          <a:p>
            <a:pPr>
              <a:buNone/>
            </a:pPr>
            <a:r>
              <a:rPr kumimoji="0" lang="en-US" altLang="ko-KR" sz="1600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  - 96 GC clusters                                             - 4 GC clusters</a:t>
            </a:r>
          </a:p>
          <a:p>
            <a:pPr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Only one (k =1)                                             k = 2 winners</a:t>
            </a:r>
          </a:p>
          <a:p>
            <a:pPr>
              <a:buNone/>
            </a:pPr>
            <a:r>
              <a:rPr kumimoji="0" lang="en-US" altLang="ko-KR" sz="1600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    </a:t>
            </a: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winner</a:t>
            </a:r>
            <a:endParaRPr kumimoji="0" lang="en-US" altLang="ko-KR" sz="1600" dirty="0">
              <a:solidFill>
                <a:schemeClr val="tx1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E22BC156-6250-4306-869E-6488950A88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550" y="2056472"/>
            <a:ext cx="3303270" cy="1874829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4E67F14E-51FB-4345-A552-71957D7D39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3065" y="2153929"/>
            <a:ext cx="2798445" cy="1608823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4630FE32-F478-4DD3-AAD6-00E85E51E9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80175" y="4274820"/>
            <a:ext cx="2367059" cy="2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279142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5"/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8958152" cy="58962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Competition between External Excitatory and Inhibitory Inputs into GCs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Ratio of the external E to I conductance</a:t>
                </a:r>
              </a:p>
              <a:p>
                <a:pPr>
                  <a:buNone/>
                </a:pPr>
                <a:r>
                  <a:rPr lang="en-US" altLang="ko-KR" sz="1600" dirty="0">
                    <a:solidFill>
                      <a:srgbClr val="000000"/>
                    </a:solidFill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𝐸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𝑐𝑜𝑛</m:t>
                            </m:r>
                          </m:e>
                        </m:d>
                      </m:sup>
                    </m:sSubSup>
                    <m:d>
                      <m:dPr>
                        <m:ctrlPr>
                          <a:rPr lang="ko-KR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</m:d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ko-KR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𝑔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𝐸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𝐼</m:t>
                                </m:r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,</m:t>
                                </m:r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e>
                            </m:d>
                          </m:sup>
                        </m:sSubSup>
                        <m:d>
                          <m:d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𝑡</m:t>
                            </m:r>
                          </m:e>
                        </m:d>
                      </m:num>
                      <m:den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𝑔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𝐼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𝐼</m:t>
                                </m:r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,</m:t>
                                </m:r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e>
                            </m:d>
                          </m:sup>
                        </m:sSubSup>
                        <m:d>
                          <m:d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𝑡</m:t>
                            </m:r>
                          </m:e>
                        </m:d>
                      </m:den>
                    </m:f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ko-KR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𝑔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𝐸𝐶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𝐼</m:t>
                                </m:r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,</m:t>
                                </m:r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e>
                            </m:d>
                          </m:sup>
                        </m:sSubSup>
                        <m:d>
                          <m:d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+</m:t>
                        </m:r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𝑔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𝑀𝐶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𝐼</m:t>
                                </m:r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,</m:t>
                                </m:r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e>
                            </m:d>
                          </m:sup>
                        </m:sSubSup>
                        <m:d>
                          <m:d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𝑡</m:t>
                            </m:r>
                          </m:e>
                        </m:d>
                      </m:num>
                      <m:den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𝑔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𝐻𝐼𝑃𝑃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𝐼</m:t>
                                </m:r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,</m:t>
                                </m:r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e>
                            </m:d>
                          </m:sup>
                        </m:sSubSup>
                        <m:d>
                          <m:d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𝑡</m:t>
                            </m:r>
                          </m:e>
                        </m:d>
                      </m:den>
                    </m:f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Time-averaged ratio of the external E to I conductance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ko-KR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barPr>
                      <m:e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𝐸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𝐼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𝑐𝑜𝑛</m:t>
                                </m:r>
                              </m:e>
                            </m:d>
                          </m:sup>
                        </m:sSubSup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</m:bar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: Denote the ratio of the external E to I synaptic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 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inputs in the whole network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-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barPr>
                      <m:e>
                        <m:sSubSup>
                          <m:sSubSupPr>
                            <m:ctrlPr>
                              <a:rPr lang="ko-KR" altLang="ko-KR" sz="1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𝐸</m:t>
                            </m:r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𝐼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𝑐𝑜𝑛</m:t>
                                </m:r>
                              </m:e>
                            </m:d>
                          </m:sup>
                        </m:sSubSup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</m:bar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&gt;</m:t>
                    </m:r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𝑡h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it-IT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 Winner </a:t>
                </a:r>
                <a:endParaRPr kumimoji="0" lang="en-US" altLang="ko-KR" sz="16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endParaRPr kumimoji="0" lang="en-US" altLang="ko-KR" sz="7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endParaRPr kumimoji="0" lang="en-US" altLang="ko-KR" sz="7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Determination of Winner GCs</a:t>
                </a:r>
                <a:endParaRPr kumimoji="0" lang="en-US" altLang="ko-KR" sz="18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  <a:buNone/>
                </a:pPr>
                <a:r>
                  <a:rPr kumimoji="0" lang="en-US" altLang="ko-KR" sz="14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- Threshold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𝑡h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≃323</m:t>
                    </m:r>
                  </m:oMath>
                </a14:m>
                <a:endParaRPr lang="ko-KR" altLang="ko-KR" sz="1600" dirty="0">
                  <a:effectLst/>
                  <a:latin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US" altLang="ko-KR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HY신명조" panose="02030600000101010101" pitchFamily="18" charset="-127"/>
                  </a:rPr>
                  <a:t>     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ko-KR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barPr>
                      <m:e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𝐸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𝐼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𝑐𝑜𝑛</m:t>
                                </m:r>
                              </m:e>
                            </m:d>
                          </m:sup>
                        </m:sSubSup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</m:bar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&gt;</m:t>
                    </m:r>
                    <m:sSubSup>
                      <m:sSubSupPr>
                        <m:ctrlPr>
                          <a:rPr lang="ko-KR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𝑡h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altLang="ko-KR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HY신명조" panose="02030600000101010101" pitchFamily="18" charset="-127"/>
                  </a:rPr>
                  <a:t> </a:t>
                </a:r>
                <a:r>
                  <a:rPr lang="en-US" altLang="ko-KR" sz="16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HY신명조" panose="02030600000101010101" pitchFamily="18" charset="-127"/>
                    <a:cs typeface="Times New Roman" panose="02020603050405020304" pitchFamily="18" charset="0"/>
                    <a:sym typeface="Symbol" panose="05050102010706020507" pitchFamily="18" charset="2"/>
                  </a:rPr>
                  <a:t>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Winner</a:t>
                </a:r>
              </a:p>
              <a:p>
                <a:pPr>
                  <a:buNone/>
                </a:pPr>
                <a:endParaRPr kumimoji="0" lang="en-US" altLang="ko-KR" sz="16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Threshold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S Gothic" panose="020B0609070205080204" pitchFamily="49" charset="-128"/>
                            <a:cs typeface="MS Gothic" panose="020B0609070205080204" pitchFamily="49" charset="-128"/>
                          </a:rPr>
                          <m:t>h</m:t>
                        </m:r>
                      </m:sub>
                    </m:sSub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%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for winner: </a:t>
                </a:r>
              </a:p>
              <a:p>
                <a:pPr>
                  <a:buNone/>
                </a:pPr>
                <a:r>
                  <a:rPr lang="en-US" altLang="ko-KR" sz="1600" dirty="0">
                    <a:solidFill>
                      <a:srgbClr val="000000"/>
                    </a:solidFill>
                    <a:effectLst/>
                    <a:ea typeface="Cambria Math" panose="02040503050406030204" pitchFamily="18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S Gothic" panose="020B0609070205080204" pitchFamily="49" charset="-128"/>
                            <a:cs typeface="MS Gothic" panose="020B0609070205080204" pitchFamily="49" charset="-128"/>
                          </a:rPr>
                          <m:t>h</m:t>
                        </m:r>
                      </m:sub>
                    </m:sSub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%=</m:t>
                    </m:r>
                    <m:f>
                      <m:fPr>
                        <m:ctrlP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𝐸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𝐼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𝑚𝑎𝑥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𝑐𝑜𝑛</m:t>
                                </m:r>
                              </m:e>
                            </m:d>
                          </m:sup>
                        </m:sSubSup>
                        <m:r>
                          <a:rPr lang="ko-KR" altLang="en-US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바탕" panose="02030600000101010101" pitchFamily="18" charset="-127"/>
                            <a:cs typeface="바탕" panose="02030600000101010101" pitchFamily="18" charset="-127"/>
                          </a:rPr>
                          <m:t>−</m:t>
                        </m:r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𝐸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𝐼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𝑚𝑖𝑛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𝑐𝑜𝑛</m:t>
                                </m:r>
                              </m:e>
                            </m:d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𝐸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𝐼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𝑚𝑎𝑥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𝑐𝑜𝑛</m:t>
                                </m:r>
                              </m:e>
                            </m:d>
                          </m:sup>
                        </m:sSubSup>
                      </m:den>
                    </m:f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×100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lang="en-US" altLang="ko-KR" sz="1600" i="1" dirty="0">
                    <a:solidFill>
                      <a:srgbClr val="0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S Gothic" panose="020B0609070205080204" pitchFamily="49" charset="-128"/>
                            <a:cs typeface="MS Gothic" panose="020B0609070205080204" pitchFamily="49" charset="-128"/>
                          </a:rPr>
                          <m:t>h</m:t>
                        </m:r>
                      </m:sub>
                    </m:sSub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%=15.1 %</m:t>
                    </m:r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  <a:endParaRPr kumimoji="0" lang="en-US" altLang="ko-KR" sz="16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20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8958152" cy="5896294"/>
              </a:xfrm>
              <a:prstGeom prst="rect">
                <a:avLst/>
              </a:prstGeom>
              <a:blipFill>
                <a:blip r:embed="rId4"/>
                <a:stretch>
                  <a:fillRect l="-613" t="-51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70" name="TextBox 3"/>
          <p:cNvSpPr txBox="1">
            <a:spLocks noChangeArrowheads="1"/>
          </p:cNvSpPr>
          <p:nvPr/>
        </p:nvSpPr>
        <p:spPr bwMode="auto">
          <a:xfrm>
            <a:off x="42435" y="115888"/>
            <a:ext cx="538179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Dynamica</a:t>
            </a:r>
            <a:r>
              <a:rPr kumimoji="0" lang="en-US" altLang="ko-KR" sz="2200" b="1" dirty="0"/>
              <a:t>l Origin of WTA Competition</a:t>
            </a:r>
          </a:p>
        </p:txBody>
      </p:sp>
      <p:sp>
        <p:nvSpPr>
          <p:cNvPr id="11271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6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C81900C9-D944-4EFD-A412-C8B1FB9AC42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그림 9">
            <a:extLst>
              <a:ext uri="{FF2B5EF4-FFF2-40B4-BE49-F238E27FC236}">
                <a16:creationId xmlns:a16="http://schemas.microsoft.com/office/drawing/2014/main" id="{3DBBE07E-0367-4FF7-8ADC-24FDEA633F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3394" y="4343399"/>
            <a:ext cx="2403573" cy="2444115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F36F83C7-EA81-4ED8-B922-15176A5A7CF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37910" y="4826486"/>
            <a:ext cx="2805112" cy="1669563"/>
          </a:xfrm>
          <a:prstGeom prst="rect">
            <a:avLst/>
          </a:prstGeom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id="{9441D6BD-8ED0-47B4-9ED3-1EC9DE224BA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62474" y="1114725"/>
            <a:ext cx="3143250" cy="1676400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3F586C89-8294-41F1-BBBF-B3E90818930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75947" y="2701290"/>
            <a:ext cx="3136583" cy="1590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439532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5"/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9289603" cy="4821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endParaRPr kumimoji="0" lang="en-US" altLang="ko-KR" sz="18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marL="285750" indent="-285750">
                  <a:buFont typeface="Symbol" panose="05050102010706020507" pitchFamily="18" charset="2"/>
                  <a:buChar char="·"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Population Behavior of GCs</a:t>
                </a:r>
              </a:p>
              <a:p>
                <a:pPr>
                  <a:buNone/>
                </a:pP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  -</a:t>
                </a: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Raster plot of spikes:</a:t>
                </a: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Appearance of s</a:t>
                </a: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parsely synchronized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stripes with the population frequency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𝑝</m:t>
                        </m:r>
                      </m:sub>
                    </m:sSub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ko-KR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≃ 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13 Hz)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- Emergence of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sparsely synchronized rhythms in the GC-BC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loop</a:t>
                </a: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due to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the feedback inhibition from the BCs </a:t>
                </a:r>
              </a:p>
              <a:p>
                <a:pPr>
                  <a:buNone/>
                </a:pPr>
                <a:endParaRPr kumimoji="0" lang="en-US" altLang="ko-KR" sz="16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altLang="ko-KR" sz="700" dirty="0">
                  <a:solidFill>
                    <a:schemeClr val="tx1"/>
                  </a:solidFill>
                </a:endParaRPr>
              </a:p>
              <a:p>
                <a:pPr>
                  <a:buNone/>
                </a:pPr>
                <a:endParaRPr kumimoji="0" lang="en-US" altLang="ko-KR" sz="1800" b="1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800" b="1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 Multi-peaked Interspike Interval Histogram (ISIH)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- Stochastic spike skipping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 Distinct multiple peaks at the integer multiples of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global period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</m:t>
                        </m:r>
                      </m:sub>
                    </m:sSub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ko-KR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≃ </m:t>
                    </m:r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77 msec) of the population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rhythm in ISIH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Standard sparse synchronization</a:t>
                </a:r>
              </a:p>
            </p:txBody>
          </p:sp>
        </mc:Choice>
        <mc:Fallback xmlns="">
          <p:sp>
            <p:nvSpPr>
              <p:cNvPr id="20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9289603" cy="4821000"/>
              </a:xfrm>
              <a:prstGeom prst="rect">
                <a:avLst/>
              </a:prstGeom>
              <a:blipFill>
                <a:blip r:embed="rId4"/>
                <a:stretch>
                  <a:fillRect l="-591" b="-63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그림 9">
            <a:extLst>
              <a:ext uri="{FF2B5EF4-FFF2-40B4-BE49-F238E27FC236}">
                <a16:creationId xmlns:a16="http://schemas.microsoft.com/office/drawing/2014/main" id="{023F7FD5-3252-43EC-BA05-381FB938DA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46470" y="3706586"/>
            <a:ext cx="2827020" cy="1471204"/>
          </a:xfrm>
          <a:prstGeom prst="rect">
            <a:avLst/>
          </a:prstGeom>
        </p:spPr>
      </p:pic>
      <p:sp>
        <p:nvSpPr>
          <p:cNvPr id="11270" name="TextBox 3"/>
          <p:cNvSpPr txBox="1">
            <a:spLocks noChangeArrowheads="1"/>
          </p:cNvSpPr>
          <p:nvPr/>
        </p:nvSpPr>
        <p:spPr bwMode="auto">
          <a:xfrm>
            <a:off x="112713" y="115888"/>
            <a:ext cx="531664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Sparsely Synchronized Rhythm of GCs</a:t>
            </a:r>
            <a:endParaRPr kumimoji="0" lang="en-US" altLang="ko-KR" sz="2200" b="1" dirty="0"/>
          </a:p>
        </p:txBody>
      </p:sp>
      <p:sp>
        <p:nvSpPr>
          <p:cNvPr id="11271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7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C81900C9-D944-4EFD-A412-C8B1FB9AC42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그림 2">
            <a:extLst>
              <a:ext uri="{FF2B5EF4-FFF2-40B4-BE49-F238E27FC236}">
                <a16:creationId xmlns:a16="http://schemas.microsoft.com/office/drawing/2014/main" id="{E057032C-09E0-4411-8602-9B6D69F8068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89370" y="1129530"/>
            <a:ext cx="2465070" cy="2126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172415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그림 14">
            <a:extLst>
              <a:ext uri="{FF2B5EF4-FFF2-40B4-BE49-F238E27FC236}">
                <a16:creationId xmlns:a16="http://schemas.microsoft.com/office/drawing/2014/main" id="{BDA03A3C-C7DB-4DE1-BD16-CB2D0C42C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6349" y="5025829"/>
            <a:ext cx="2447357" cy="1457839"/>
          </a:xfrm>
          <a:prstGeom prst="rect">
            <a:avLst/>
          </a:prstGeom>
        </p:spPr>
      </p:pic>
      <p:sp>
        <p:nvSpPr>
          <p:cNvPr id="20" name="TextBox 15"/>
          <p:cNvSpPr txBox="1">
            <a:spLocks noChangeArrowheads="1"/>
          </p:cNvSpPr>
          <p:nvPr/>
        </p:nvSpPr>
        <p:spPr bwMode="auto">
          <a:xfrm>
            <a:off x="34925" y="764704"/>
            <a:ext cx="8857555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>
              <a:buNone/>
            </a:pPr>
            <a:r>
              <a:rPr kumimoji="0" lang="en-US" altLang="ko-KR" sz="1800" b="1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 Sparsely Synchronized Rhythm of MCs</a:t>
            </a:r>
          </a:p>
          <a:p>
            <a:pPr>
              <a:buNone/>
            </a:pPr>
            <a:r>
              <a:rPr kumimoji="0" lang="en-US" altLang="ko-KR" sz="1600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  - </a:t>
            </a: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Emergence of s</a:t>
            </a:r>
            <a:r>
              <a:rPr kumimoji="0" lang="en-US" altLang="ko-KR" sz="1600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parsely-synchronized rhythm in MCs</a:t>
            </a:r>
          </a:p>
          <a:p>
            <a:pPr>
              <a:buNone/>
            </a:pPr>
            <a:r>
              <a:rPr kumimoji="0" lang="en-US" altLang="ko-KR" sz="1600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     via interaction in the GC-MC loop</a:t>
            </a:r>
          </a:p>
          <a:p>
            <a:pPr>
              <a:buNone/>
            </a:pPr>
            <a:r>
              <a:rPr kumimoji="0" lang="en-US" altLang="ko-KR" sz="1600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  - ISIH: Unlike the case of GCs, dominant </a:t>
            </a:r>
            <a:r>
              <a:rPr kumimoji="0" lang="en-US" altLang="ko-KR" sz="1600" dirty="0" err="1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intrastripe</a:t>
            </a:r>
            <a:endParaRPr kumimoji="0" lang="en-US" altLang="ko-KR" sz="1600" dirty="0">
              <a:solidFill>
                <a:schemeClr val="tx1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r>
              <a:rPr kumimoji="0" lang="en-US" altLang="ko-KR" sz="1600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           “bursting" peak and the </a:t>
            </a:r>
            <a:r>
              <a:rPr kumimoji="0" lang="en-US" altLang="ko-KR" sz="1600" dirty="0" err="1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interstripe</a:t>
            </a:r>
            <a:r>
              <a:rPr kumimoji="0" lang="en-US" altLang="ko-KR" sz="1600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 multi-peaks</a:t>
            </a:r>
          </a:p>
          <a:p>
            <a:pPr>
              <a:buNone/>
            </a:pPr>
            <a:r>
              <a:rPr kumimoji="0" lang="en-US" altLang="ko-KR" sz="1600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           in contrast to the standard sparse synchronization </a:t>
            </a:r>
          </a:p>
          <a:p>
            <a:pPr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       of GCs </a:t>
            </a:r>
            <a:r>
              <a:rPr kumimoji="0" lang="en-US" altLang="ko-KR" sz="1600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with only the </a:t>
            </a:r>
            <a:r>
              <a:rPr kumimoji="0" lang="en-US" altLang="ko-KR" sz="1600" dirty="0" err="1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interstripe</a:t>
            </a:r>
            <a:r>
              <a:rPr kumimoji="0" lang="en-US" altLang="ko-KR" sz="1600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 multi-peaks </a:t>
            </a:r>
          </a:p>
          <a:p>
            <a:pPr>
              <a:buNone/>
            </a:pPr>
            <a:endParaRPr kumimoji="0" lang="en-US" altLang="ko-KR" sz="7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kumimoji="0" lang="en-US" altLang="ko-KR" sz="1800" b="1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 Sparsely Synchronized Rhythm of BCs</a:t>
            </a:r>
          </a:p>
          <a:p>
            <a:pPr>
              <a:buNone/>
            </a:pPr>
            <a:r>
              <a:rPr kumimoji="0" lang="en-US" altLang="ko-KR" sz="1600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  - </a:t>
            </a: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Emergence of s</a:t>
            </a:r>
            <a:r>
              <a:rPr kumimoji="0" lang="en-US" altLang="ko-KR" sz="1600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parsely-synchronized rhythm in BCs</a:t>
            </a:r>
          </a:p>
          <a:p>
            <a:pPr>
              <a:buNone/>
            </a:pPr>
            <a:r>
              <a:rPr kumimoji="0" lang="en-US" altLang="ko-KR" sz="1600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     via interaction in the GC-BC loop</a:t>
            </a:r>
          </a:p>
          <a:p>
            <a:pPr>
              <a:buNone/>
            </a:pPr>
            <a:r>
              <a:rPr kumimoji="0" lang="en-US" altLang="ko-KR" sz="1600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  - ISIH: Similar with the case of MCs, dominant </a:t>
            </a:r>
            <a:r>
              <a:rPr kumimoji="0" lang="en-US" altLang="ko-KR" sz="1600" dirty="0" err="1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intrastripe</a:t>
            </a:r>
            <a:endParaRPr kumimoji="0" lang="en-US" altLang="ko-KR" sz="1600" dirty="0">
              <a:solidFill>
                <a:schemeClr val="tx1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r>
              <a:rPr kumimoji="0" lang="en-US" altLang="ko-KR" sz="1600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           “bursting" peak and the </a:t>
            </a:r>
            <a:r>
              <a:rPr kumimoji="0" lang="en-US" altLang="ko-KR" sz="1600" dirty="0" err="1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interstripe</a:t>
            </a:r>
            <a:r>
              <a:rPr kumimoji="0" lang="en-US" altLang="ko-KR" sz="1600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 multi-peaks</a:t>
            </a:r>
          </a:p>
        </p:txBody>
      </p:sp>
      <p:sp>
        <p:nvSpPr>
          <p:cNvPr id="11270" name="TextBox 3"/>
          <p:cNvSpPr txBox="1">
            <a:spLocks noChangeArrowheads="1"/>
          </p:cNvSpPr>
          <p:nvPr/>
        </p:nvSpPr>
        <p:spPr bwMode="auto">
          <a:xfrm>
            <a:off x="112713" y="115888"/>
            <a:ext cx="657558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Sparsely Synchronized Rhythm of MCs and BCs</a:t>
            </a:r>
            <a:endParaRPr kumimoji="0" lang="en-US" altLang="ko-KR" sz="2200" b="1" dirty="0"/>
          </a:p>
        </p:txBody>
      </p:sp>
      <p:sp>
        <p:nvSpPr>
          <p:cNvPr id="11271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8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C81900C9-D944-4EFD-A412-C8B1FB9AC42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그림 4">
            <a:extLst>
              <a:ext uri="{FF2B5EF4-FFF2-40B4-BE49-F238E27FC236}">
                <a16:creationId xmlns:a16="http://schemas.microsoft.com/office/drawing/2014/main" id="{4FFC6D0F-99CC-49B4-A591-FE8EB5F2A8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6765" y="815975"/>
            <a:ext cx="2572886" cy="2080206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D3BECE86-BF77-49B4-81CD-15926E4707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00750" y="2984803"/>
            <a:ext cx="2608897" cy="1555764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E567F1E7-8346-41AD-A544-DB5E13CC2F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5723" y="4652009"/>
            <a:ext cx="2580084" cy="206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845986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3"/>
          <p:cNvSpPr txBox="1">
            <a:spLocks noChangeArrowheads="1"/>
          </p:cNvSpPr>
          <p:nvPr/>
        </p:nvSpPr>
        <p:spPr bwMode="auto">
          <a:xfrm>
            <a:off x="112713" y="115888"/>
            <a:ext cx="14668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Summary</a:t>
            </a:r>
          </a:p>
        </p:txBody>
      </p:sp>
      <p:sp>
        <p:nvSpPr>
          <p:cNvPr id="12291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9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D9D5EA4E-20EE-480B-B852-421DFF9565C6}"/>
              </a:ext>
            </a:extLst>
          </p:cNvPr>
          <p:cNvCxnSpPr/>
          <p:nvPr/>
        </p:nvCxnSpPr>
        <p:spPr>
          <a:xfrm>
            <a:off x="611188" y="650334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293" name="TextBox 15"/>
              <p:cNvSpPr txBox="1">
                <a:spLocks noChangeArrowheads="1"/>
              </p:cNvSpPr>
              <p:nvPr/>
            </p:nvSpPr>
            <p:spPr bwMode="auto">
              <a:xfrm>
                <a:off x="47625" y="692696"/>
                <a:ext cx="8948738" cy="5929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800" b="1" dirty="0">
                    <a:sym typeface="Symbol" panose="05050102010706020507" pitchFamily="18" charset="2"/>
                  </a:rPr>
                  <a:t>Pattern Separation </a:t>
                </a:r>
                <a:endParaRPr kumimoji="0" lang="en-US" altLang="ko-KR" sz="1800" b="1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lang="en-US" altLang="ko-KR" sz="1600" dirty="0"/>
                  <a:t>   - </a:t>
                </a:r>
                <a:r>
                  <a:rPr lang="en-US" altLang="ko-KR" sz="1600" b="0" i="0" u="none" strike="noStrike" baseline="0" dirty="0"/>
                  <a:t>Granule cells (GCs) in the hippocampal DG</a:t>
                </a:r>
                <a:r>
                  <a:rPr lang="en-US" altLang="ko-KR" sz="1600" dirty="0"/>
                  <a:t> </a:t>
                </a:r>
                <a:r>
                  <a:rPr lang="en-US" altLang="ko-KR" sz="1600" b="0" i="0" u="none" strike="noStrike" baseline="0" dirty="0"/>
                  <a:t>performs pattern separation 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lang="en-US" altLang="ko-KR" sz="1600" dirty="0"/>
                  <a:t>     on the inputs from the EC by </a:t>
                </a:r>
                <a:r>
                  <a:rPr lang="en-US" altLang="ko-KR" sz="1600" dirty="0" err="1"/>
                  <a:t>sparsifying</a:t>
                </a:r>
                <a:r>
                  <a:rPr lang="en-US" altLang="ko-KR" sz="1600" dirty="0"/>
                  <a:t> and </a:t>
                </a:r>
                <a:r>
                  <a:rPr lang="en-US" altLang="ko-KR" sz="1600" dirty="0" err="1"/>
                  <a:t>orthogonalizing</a:t>
                </a:r>
                <a:r>
                  <a:rPr lang="en-US" altLang="ko-KR" sz="1600" dirty="0"/>
                  <a:t> them</a:t>
                </a:r>
                <a:r>
                  <a:rPr lang="en-US" altLang="ko-KR" sz="1600" b="0" i="0" u="none" strike="noStrike" baseline="0" dirty="0"/>
                  <a:t> </a:t>
                </a:r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b="1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 marL="285750" indent="-285750">
                  <a:buFont typeface="Symbol" panose="05050102010706020507" pitchFamily="18" charset="2"/>
                  <a:buChar char="·"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Investigation of Dynamical Origin of Winner-Take-All (WTA) Competition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- WTA </a:t>
                </a:r>
                <a:r>
                  <a:rPr kumimoji="0" lang="en-US" altLang="ko-KR" sz="1600" dirty="0">
                    <a:sym typeface="Wingdings" panose="05000000000000000000" pitchFamily="2" charset="2"/>
                  </a:rPr>
                  <a:t> Sparse activity of the GCs 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</a:t>
                </a:r>
                <a:r>
                  <a:rPr kumimoji="0" lang="en-US" altLang="ko-KR" sz="1600" dirty="0">
                    <a:sym typeface="Wingdings" panose="05000000000000000000" pitchFamily="2" charset="2"/>
                  </a:rPr>
                  <a:t> Enhancing pattern separation </a:t>
                </a:r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- Occurrence of WTA competition through interaction of f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i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ring activity of the GCs with the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feedback inhibition of the basket cells (BCs)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- Time-averaged ratio of the external E to I conductance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ko-KR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barPr>
                      <m:e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𝐸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𝐼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𝑐𝑜𝑛</m:t>
                                </m:r>
                              </m:e>
                            </m:d>
                          </m:sup>
                        </m:sSubSup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</m:bar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: Well representing the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ratio of the external E to I inputs to the GCs 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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 Determining the activity of the GCs</a:t>
                </a:r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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barPr>
                      <m:e>
                        <m:sSubSup>
                          <m:sSubSupPr>
                            <m:ctrlPr>
                              <a:rPr lang="ko-KR" altLang="ko-KR" sz="1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𝐸</m:t>
                            </m:r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𝐼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𝑐𝑜𝑛</m:t>
                                </m:r>
                              </m:e>
                            </m:d>
                          </m:sup>
                        </m:sSubSup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</m:bar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&gt;</m:t>
                    </m:r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𝑡h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it-IT" altLang="ko-KR" sz="1600" dirty="0">
                    <a:sym typeface="Symbol" panose="05050102010706020507" pitchFamily="18" charset="2"/>
                  </a:rPr>
                  <a:t> Winner</a:t>
                </a:r>
                <a:endParaRPr kumimoji="0" lang="en-US" altLang="ko-KR" sz="1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- Winner threshold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S Gothic" panose="020B0609070205080204" pitchFamily="49" charset="-128"/>
                            <a:cs typeface="MS Gothic" panose="020B0609070205080204" pitchFamily="49" charset="-128"/>
                          </a:rPr>
                          <m:t>h</m:t>
                        </m:r>
                      </m:sub>
                    </m:sSub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%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15.1 %</m:t>
                    </m:r>
                  </m:oMath>
                </a14:m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endParaRPr kumimoji="0" lang="en-US" altLang="ko-KR" sz="7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800" b="1" dirty="0">
                    <a:sym typeface="Symbol" panose="05050102010706020507" pitchFamily="18" charset="2"/>
                  </a:rPr>
                  <a:t>Emergence of </a:t>
                </a:r>
                <a:r>
                  <a:rPr kumimoji="0" lang="en-US" altLang="ko-KR" sz="18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Sparsely Synchronized Rhythms</a:t>
                </a:r>
              </a:p>
              <a:p>
                <a:pPr>
                  <a:buNone/>
                </a:pPr>
                <a:r>
                  <a:rPr kumimoji="0" lang="en-US" altLang="ko-KR" sz="16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- 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Emergence of sparsely synchronized rhythms in GCs, mossy cells (MCs), and BCs due to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GC-MC &amp; GC-BC loops</a:t>
                </a:r>
              </a:p>
              <a:p>
                <a:pPr>
                  <a:buNone/>
                </a:pPr>
                <a:r>
                  <a:rPr kumimoji="0" lang="en-US" altLang="ko-KR" sz="1600" b="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- Standard sparse synchronization in GCs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with only the </a:t>
                </a:r>
                <a:r>
                  <a:rPr kumimoji="0" lang="en-US" altLang="ko-KR" sz="1600" dirty="0" err="1">
                    <a:solidFill>
                      <a:schemeClr val="tx1"/>
                    </a:solidFill>
                    <a:sym typeface="Symbol" panose="05050102010706020507" pitchFamily="18" charset="2"/>
                  </a:rPr>
                  <a:t>interstripe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multi-peaks in interspike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interval histogram (ISIH)</a:t>
                </a:r>
                <a:endParaRPr kumimoji="0" lang="en-US" altLang="ko-KR" sz="1600" b="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-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Unlike the case of GCs, in MCs 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and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BCs, dominant </a:t>
                </a:r>
                <a:r>
                  <a:rPr kumimoji="0" lang="en-US" altLang="ko-KR" sz="1600" dirty="0" err="1">
                    <a:solidFill>
                      <a:schemeClr val="tx1"/>
                    </a:solidFill>
                    <a:sym typeface="Symbol" panose="05050102010706020507" pitchFamily="18" charset="2"/>
                  </a:rPr>
                  <a:t>intrastripe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“bursting" peak and the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</a:t>
                </a:r>
                <a:r>
                  <a:rPr kumimoji="0" lang="en-US" altLang="ko-KR" sz="1600" dirty="0" err="1">
                    <a:solidFill>
                      <a:schemeClr val="tx1"/>
                    </a:solidFill>
                    <a:sym typeface="Symbol" panose="05050102010706020507" pitchFamily="18" charset="2"/>
                  </a:rPr>
                  <a:t>interstripe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multi-peaks in ISIH in contrast to the standard sparse synchronization 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of GCs</a:t>
                </a:r>
                <a:endParaRPr lang="en-US" altLang="ko-KR" sz="1600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293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625" y="692696"/>
                <a:ext cx="8948738" cy="5929444"/>
              </a:xfrm>
              <a:prstGeom prst="rect">
                <a:avLst/>
              </a:prstGeom>
              <a:blipFill>
                <a:blip r:embed="rId5"/>
                <a:stretch>
                  <a:fillRect l="-613" t="-617" b="-41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10244</TotalTime>
  <Words>1258</Words>
  <Application>Microsoft Office PowerPoint</Application>
  <PresentationFormat>화면 슬라이드 쇼(4:3)</PresentationFormat>
  <Paragraphs>188</Paragraphs>
  <Slides>9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6" baseType="lpstr">
      <vt:lpstr>맑은 고딕</vt:lpstr>
      <vt:lpstr>Arial</vt:lpstr>
      <vt:lpstr>Calibri</vt:lpstr>
      <vt:lpstr>Cambria Math</vt:lpstr>
      <vt:lpstr>Symbol</vt:lpstr>
      <vt:lpstr>Times New Roman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R&amp;D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Corporation</dc:creator>
  <cp:lastModifiedBy>임우창</cp:lastModifiedBy>
  <cp:revision>574</cp:revision>
  <dcterms:created xsi:type="dcterms:W3CDTF">2006-10-05T04:04:58Z</dcterms:created>
  <dcterms:modified xsi:type="dcterms:W3CDTF">2021-06-09T01:35:38Z</dcterms:modified>
</cp:coreProperties>
</file>